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2"/>
  </p:notesMasterIdLst>
  <p:sldIdLst>
    <p:sldId id="256" r:id="rId5"/>
    <p:sldId id="269" r:id="rId6"/>
    <p:sldId id="270" r:id="rId7"/>
    <p:sldId id="272" r:id="rId8"/>
    <p:sldId id="273" r:id="rId9"/>
    <p:sldId id="274" r:id="rId10"/>
    <p:sldId id="27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0C69E-6A99-46D8-8FB9-8953400E64FA}" v="46" dt="2021-07-14T13:59:46.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5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Ziehm" userId="ad01669a-47bf-4297-94fe-1dd03a47d9be" providerId="ADAL" clId="{BF03E846-CB30-4CC0-9F0D-B254BA13092F}"/>
    <pc:docChg chg="custSel addSld modSld modMainMaster">
      <pc:chgData name="Lisa Ziehm" userId="ad01669a-47bf-4297-94fe-1dd03a47d9be" providerId="ADAL" clId="{BF03E846-CB30-4CC0-9F0D-B254BA13092F}" dt="2021-07-13T08:57:52.592" v="123" actId="12"/>
      <pc:docMkLst>
        <pc:docMk/>
      </pc:docMkLst>
      <pc:sldChg chg="addSp delSp modSp new mod">
        <pc:chgData name="Lisa Ziehm" userId="ad01669a-47bf-4297-94fe-1dd03a47d9be" providerId="ADAL" clId="{BF03E846-CB30-4CC0-9F0D-B254BA13092F}" dt="2021-07-13T08:57:00.127" v="114" actId="20577"/>
        <pc:sldMkLst>
          <pc:docMk/>
          <pc:sldMk cId="3554255766" sldId="271"/>
        </pc:sldMkLst>
        <pc:spChg chg="mod">
          <ac:chgData name="Lisa Ziehm" userId="ad01669a-47bf-4297-94fe-1dd03a47d9be" providerId="ADAL" clId="{BF03E846-CB30-4CC0-9F0D-B254BA13092F}" dt="2021-07-13T08:57:00.127" v="114" actId="20577"/>
          <ac:spMkLst>
            <pc:docMk/>
            <pc:sldMk cId="3554255766" sldId="271"/>
            <ac:spMk id="3" creationId="{D06BCCA6-C3FA-46E4-A499-121B0EA8825A}"/>
          </ac:spMkLst>
        </pc:spChg>
        <pc:spChg chg="mod">
          <ac:chgData name="Lisa Ziehm" userId="ad01669a-47bf-4297-94fe-1dd03a47d9be" providerId="ADAL" clId="{BF03E846-CB30-4CC0-9F0D-B254BA13092F}" dt="2021-07-13T08:56:46.614" v="111"/>
          <ac:spMkLst>
            <pc:docMk/>
            <pc:sldMk cId="3554255766" sldId="271"/>
            <ac:spMk id="4" creationId="{069E7878-379B-4534-98EB-2F9C7A1594E3}"/>
          </ac:spMkLst>
        </pc:spChg>
        <pc:spChg chg="del">
          <ac:chgData name="Lisa Ziehm" userId="ad01669a-47bf-4297-94fe-1dd03a47d9be" providerId="ADAL" clId="{BF03E846-CB30-4CC0-9F0D-B254BA13092F}" dt="2021-07-13T08:50:18.315" v="43" actId="931"/>
          <ac:spMkLst>
            <pc:docMk/>
            <pc:sldMk cId="3554255766" sldId="271"/>
            <ac:spMk id="5" creationId="{A1F64E8E-DD88-44A8-96BE-EF7439F8FF4A}"/>
          </ac:spMkLst>
        </pc:spChg>
        <pc:picChg chg="add mod">
          <ac:chgData name="Lisa Ziehm" userId="ad01669a-47bf-4297-94fe-1dd03a47d9be" providerId="ADAL" clId="{BF03E846-CB30-4CC0-9F0D-B254BA13092F}" dt="2021-07-13T08:50:22.207" v="45" actId="962"/>
          <ac:picMkLst>
            <pc:docMk/>
            <pc:sldMk cId="3554255766" sldId="271"/>
            <ac:picMk id="7" creationId="{ACC7DE9C-9E26-43F1-8B67-19C6A9883F86}"/>
          </ac:picMkLst>
        </pc:picChg>
      </pc:sldChg>
      <pc:sldChg chg="addSp delSp modSp new mod modClrScheme chgLayout">
        <pc:chgData name="Lisa Ziehm" userId="ad01669a-47bf-4297-94fe-1dd03a47d9be" providerId="ADAL" clId="{BF03E846-CB30-4CC0-9F0D-B254BA13092F}" dt="2021-07-13T08:56:41.438" v="110" actId="20577"/>
        <pc:sldMkLst>
          <pc:docMk/>
          <pc:sldMk cId="620393914" sldId="272"/>
        </pc:sldMkLst>
        <pc:spChg chg="del mod ord">
          <ac:chgData name="Lisa Ziehm" userId="ad01669a-47bf-4297-94fe-1dd03a47d9be" providerId="ADAL" clId="{BF03E846-CB30-4CC0-9F0D-B254BA13092F}" dt="2021-07-13T08:50:34.927" v="47" actId="700"/>
          <ac:spMkLst>
            <pc:docMk/>
            <pc:sldMk cId="620393914" sldId="272"/>
            <ac:spMk id="2" creationId="{6991DCE5-3C51-44AD-94F3-7B4D0B950C8C}"/>
          </ac:spMkLst>
        </pc:spChg>
        <pc:spChg chg="del mod ord">
          <ac:chgData name="Lisa Ziehm" userId="ad01669a-47bf-4297-94fe-1dd03a47d9be" providerId="ADAL" clId="{BF03E846-CB30-4CC0-9F0D-B254BA13092F}" dt="2021-07-13T08:50:34.927" v="47" actId="700"/>
          <ac:spMkLst>
            <pc:docMk/>
            <pc:sldMk cId="620393914" sldId="272"/>
            <ac:spMk id="3" creationId="{BE2249E2-C33A-457E-8CAE-98CB8BF28067}"/>
          </ac:spMkLst>
        </pc:spChg>
        <pc:spChg chg="del mod ord">
          <ac:chgData name="Lisa Ziehm" userId="ad01669a-47bf-4297-94fe-1dd03a47d9be" providerId="ADAL" clId="{BF03E846-CB30-4CC0-9F0D-B254BA13092F}" dt="2021-07-13T08:50:34.927" v="47" actId="700"/>
          <ac:spMkLst>
            <pc:docMk/>
            <pc:sldMk cId="620393914" sldId="272"/>
            <ac:spMk id="4" creationId="{55F0AE3B-CF28-47F4-8FF2-481429F10A7B}"/>
          </ac:spMkLst>
        </pc:spChg>
        <pc:spChg chg="add mod ord">
          <ac:chgData name="Lisa Ziehm" userId="ad01669a-47bf-4297-94fe-1dd03a47d9be" providerId="ADAL" clId="{BF03E846-CB30-4CC0-9F0D-B254BA13092F}" dt="2021-07-13T08:51:35.348" v="70" actId="1076"/>
          <ac:spMkLst>
            <pc:docMk/>
            <pc:sldMk cId="620393914" sldId="272"/>
            <ac:spMk id="5" creationId="{9DB166A8-FCC3-4905-A189-EF7A1694ECB0}"/>
          </ac:spMkLst>
        </pc:spChg>
        <pc:spChg chg="add mod ord">
          <ac:chgData name="Lisa Ziehm" userId="ad01669a-47bf-4297-94fe-1dd03a47d9be" providerId="ADAL" clId="{BF03E846-CB30-4CC0-9F0D-B254BA13092F}" dt="2021-07-13T08:56:41.438" v="110" actId="20577"/>
          <ac:spMkLst>
            <pc:docMk/>
            <pc:sldMk cId="620393914" sldId="272"/>
            <ac:spMk id="6" creationId="{FF19C3F7-EB97-4659-B4F4-2839BB647979}"/>
          </ac:spMkLst>
        </pc:spChg>
        <pc:spChg chg="add del mod ord">
          <ac:chgData name="Lisa Ziehm" userId="ad01669a-47bf-4297-94fe-1dd03a47d9be" providerId="ADAL" clId="{BF03E846-CB30-4CC0-9F0D-B254BA13092F}" dt="2021-07-13T08:51:18.888" v="49" actId="931"/>
          <ac:spMkLst>
            <pc:docMk/>
            <pc:sldMk cId="620393914" sldId="272"/>
            <ac:spMk id="7" creationId="{60F8C0E5-85A0-42F3-839C-388CF27DEF6B}"/>
          </ac:spMkLst>
        </pc:spChg>
        <pc:picChg chg="add mod">
          <ac:chgData name="Lisa Ziehm" userId="ad01669a-47bf-4297-94fe-1dd03a47d9be" providerId="ADAL" clId="{BF03E846-CB30-4CC0-9F0D-B254BA13092F}" dt="2021-07-13T08:51:18.888" v="49" actId="931"/>
          <ac:picMkLst>
            <pc:docMk/>
            <pc:sldMk cId="620393914" sldId="272"/>
            <ac:picMk id="9" creationId="{9CBCC15C-4E1C-49B3-8685-F9249B7526FA}"/>
          </ac:picMkLst>
        </pc:picChg>
      </pc:sldChg>
      <pc:sldChg chg="modSp new mod">
        <pc:chgData name="Lisa Ziehm" userId="ad01669a-47bf-4297-94fe-1dd03a47d9be" providerId="ADAL" clId="{BF03E846-CB30-4CC0-9F0D-B254BA13092F}" dt="2021-07-13T08:57:14.819" v="118" actId="27636"/>
        <pc:sldMkLst>
          <pc:docMk/>
          <pc:sldMk cId="239354921" sldId="273"/>
        </pc:sldMkLst>
        <pc:spChg chg="mod">
          <ac:chgData name="Lisa Ziehm" userId="ad01669a-47bf-4297-94fe-1dd03a47d9be" providerId="ADAL" clId="{BF03E846-CB30-4CC0-9F0D-B254BA13092F}" dt="2021-07-13T08:57:14.819" v="118" actId="27636"/>
          <ac:spMkLst>
            <pc:docMk/>
            <pc:sldMk cId="239354921" sldId="273"/>
            <ac:spMk id="2" creationId="{4FCB96F3-2B80-43C4-9D01-E9C986EBE210}"/>
          </ac:spMkLst>
        </pc:spChg>
        <pc:spChg chg="mod">
          <ac:chgData name="Lisa Ziehm" userId="ad01669a-47bf-4297-94fe-1dd03a47d9be" providerId="ADAL" clId="{BF03E846-CB30-4CC0-9F0D-B254BA13092F}" dt="2021-07-13T08:56:21.806" v="105" actId="20577"/>
          <ac:spMkLst>
            <pc:docMk/>
            <pc:sldMk cId="239354921" sldId="273"/>
            <ac:spMk id="4" creationId="{67B8B083-127B-477F-9097-E630B1E0DF54}"/>
          </ac:spMkLst>
        </pc:spChg>
        <pc:spChg chg="mod">
          <ac:chgData name="Lisa Ziehm" userId="ad01669a-47bf-4297-94fe-1dd03a47d9be" providerId="ADAL" clId="{BF03E846-CB30-4CC0-9F0D-B254BA13092F}" dt="2021-07-13T08:55:59.773" v="99"/>
          <ac:spMkLst>
            <pc:docMk/>
            <pc:sldMk cId="239354921" sldId="273"/>
            <ac:spMk id="5" creationId="{A30CCC91-AA14-4069-BA3A-0F0FFE5E71E1}"/>
          </ac:spMkLst>
        </pc:spChg>
        <pc:spChg chg="mod">
          <ac:chgData name="Lisa Ziehm" userId="ad01669a-47bf-4297-94fe-1dd03a47d9be" providerId="ADAL" clId="{BF03E846-CB30-4CC0-9F0D-B254BA13092F}" dt="2021-07-13T08:56:29.048" v="107" actId="20577"/>
          <ac:spMkLst>
            <pc:docMk/>
            <pc:sldMk cId="239354921" sldId="273"/>
            <ac:spMk id="6" creationId="{ADC478A8-D922-4696-BFB9-ACD1754E3B1E}"/>
          </ac:spMkLst>
        </pc:spChg>
        <pc:spChg chg="mod">
          <ac:chgData name="Lisa Ziehm" userId="ad01669a-47bf-4297-94fe-1dd03a47d9be" providerId="ADAL" clId="{BF03E846-CB30-4CC0-9F0D-B254BA13092F}" dt="2021-07-13T08:56:12.386" v="103" actId="20577"/>
          <ac:spMkLst>
            <pc:docMk/>
            <pc:sldMk cId="239354921" sldId="273"/>
            <ac:spMk id="7" creationId="{7567B4A5-C79A-4405-BA07-F6599626A18B}"/>
          </ac:spMkLst>
        </pc:spChg>
      </pc:sldChg>
      <pc:sldMasterChg chg="addSp modSp mod addSldLayout delSldLayout modSldLayout">
        <pc:chgData name="Lisa Ziehm" userId="ad01669a-47bf-4297-94fe-1dd03a47d9be" providerId="ADAL" clId="{BF03E846-CB30-4CC0-9F0D-B254BA13092F}" dt="2021-07-13T08:57:52.592" v="123" actId="12"/>
        <pc:sldMasterMkLst>
          <pc:docMk/>
          <pc:sldMasterMk cId="0" sldId="2147483648"/>
        </pc:sldMasterMkLst>
        <pc:spChg chg="mod">
          <ac:chgData name="Lisa Ziehm" userId="ad01669a-47bf-4297-94fe-1dd03a47d9be" providerId="ADAL" clId="{BF03E846-CB30-4CC0-9F0D-B254BA13092F}" dt="2021-07-13T08:53:11.502" v="86" actId="2711"/>
          <ac:spMkLst>
            <pc:docMk/>
            <pc:sldMasterMk cId="0" sldId="2147483648"/>
            <ac:spMk id="6" creationId="{00000000-0000-0000-0000-000000000000}"/>
          </ac:spMkLst>
        </pc:spChg>
        <pc:spChg chg="mod">
          <ac:chgData name="Lisa Ziehm" userId="ad01669a-47bf-4297-94fe-1dd03a47d9be" providerId="ADAL" clId="{BF03E846-CB30-4CC0-9F0D-B254BA13092F}" dt="2021-07-13T08:52:36.580" v="79"/>
          <ac:spMkLst>
            <pc:docMk/>
            <pc:sldMasterMk cId="0" sldId="2147483648"/>
            <ac:spMk id="8" creationId="{209381E4-AB30-41FF-A393-95E400D3EB18}"/>
          </ac:spMkLst>
        </pc:spChg>
        <pc:spChg chg="mod">
          <ac:chgData name="Lisa Ziehm" userId="ad01669a-47bf-4297-94fe-1dd03a47d9be" providerId="ADAL" clId="{BF03E846-CB30-4CC0-9F0D-B254BA13092F}" dt="2021-07-13T08:52:36.580" v="79"/>
          <ac:spMkLst>
            <pc:docMk/>
            <pc:sldMasterMk cId="0" sldId="2147483648"/>
            <ac:spMk id="9" creationId="{3BD7F4D6-D3EA-43B8-938F-63B33BB277E7}"/>
          </ac:spMkLst>
        </pc:spChg>
        <pc:grpChg chg="add mod ord">
          <ac:chgData name="Lisa Ziehm" userId="ad01669a-47bf-4297-94fe-1dd03a47d9be" providerId="ADAL" clId="{BF03E846-CB30-4CC0-9F0D-B254BA13092F}" dt="2021-07-13T08:52:51.763" v="85" actId="167"/>
          <ac:grpSpMkLst>
            <pc:docMk/>
            <pc:sldMasterMk cId="0" sldId="2147483648"/>
            <ac:grpSpMk id="7" creationId="{1AB5F898-44E2-4C94-B0A2-46FB7AFB964E}"/>
          </ac:grpSpMkLst>
        </pc:grpChg>
        <pc:sldLayoutChg chg="modSp">
          <pc:chgData name="Lisa Ziehm" userId="ad01669a-47bf-4297-94fe-1dd03a47d9be" providerId="ADAL" clId="{BF03E846-CB30-4CC0-9F0D-B254BA13092F}" dt="2021-07-13T08:57:52.592" v="123" actId="12"/>
          <pc:sldLayoutMkLst>
            <pc:docMk/>
            <pc:sldMasterMk cId="0" sldId="2147483648"/>
            <pc:sldLayoutMk cId="2872144608" sldId="2147483668"/>
          </pc:sldLayoutMkLst>
          <pc:spChg chg="mod">
            <ac:chgData name="Lisa Ziehm" userId="ad01669a-47bf-4297-94fe-1dd03a47d9be" providerId="ADAL" clId="{BF03E846-CB30-4CC0-9F0D-B254BA13092F}" dt="2021-07-13T08:57:52.592" v="123" actId="12"/>
            <ac:spMkLst>
              <pc:docMk/>
              <pc:sldMasterMk cId="0" sldId="2147483648"/>
              <pc:sldLayoutMk cId="2872144608" sldId="2147483668"/>
              <ac:spMk id="3" creationId="{28AC81C7-C07A-467F-B388-81EC4D54C99B}"/>
            </ac:spMkLst>
          </pc:spChg>
          <pc:spChg chg="mod">
            <ac:chgData name="Lisa Ziehm" userId="ad01669a-47bf-4297-94fe-1dd03a47d9be" providerId="ADAL" clId="{BF03E846-CB30-4CC0-9F0D-B254BA13092F}" dt="2021-07-13T08:43:57.162" v="0" actId="2711"/>
            <ac:spMkLst>
              <pc:docMk/>
              <pc:sldMasterMk cId="0" sldId="2147483648"/>
              <pc:sldLayoutMk cId="2872144608" sldId="2147483668"/>
              <ac:spMk id="23" creationId="{57D10109-C22E-45C5-907B-86F1B8EF1701}"/>
            </ac:spMkLst>
          </pc:spChg>
        </pc:sldLayoutChg>
        <pc:sldLayoutChg chg="modSp">
          <pc:chgData name="Lisa Ziehm" userId="ad01669a-47bf-4297-94fe-1dd03a47d9be" providerId="ADAL" clId="{BF03E846-CB30-4CC0-9F0D-B254BA13092F}" dt="2021-07-13T08:44:25.637" v="2" actId="2711"/>
          <pc:sldLayoutMkLst>
            <pc:docMk/>
            <pc:sldMasterMk cId="0" sldId="2147483648"/>
            <pc:sldLayoutMk cId="2137323763" sldId="2147483675"/>
          </pc:sldLayoutMkLst>
          <pc:spChg chg="mod">
            <ac:chgData name="Lisa Ziehm" userId="ad01669a-47bf-4297-94fe-1dd03a47d9be" providerId="ADAL" clId="{BF03E846-CB30-4CC0-9F0D-B254BA13092F}" dt="2021-07-13T08:44:25.637" v="2" actId="2711"/>
            <ac:spMkLst>
              <pc:docMk/>
              <pc:sldMasterMk cId="0" sldId="2147483648"/>
              <pc:sldLayoutMk cId="2137323763" sldId="2147483675"/>
              <ac:spMk id="2" creationId="{635A7DB3-1BF4-4FFC-BE5C-A706FAD47AAA}"/>
            </ac:spMkLst>
          </pc:spChg>
          <pc:spChg chg="mod">
            <ac:chgData name="Lisa Ziehm" userId="ad01669a-47bf-4297-94fe-1dd03a47d9be" providerId="ADAL" clId="{BF03E846-CB30-4CC0-9F0D-B254BA13092F}" dt="2021-07-13T08:44:19.049" v="1" actId="2711"/>
            <ac:spMkLst>
              <pc:docMk/>
              <pc:sldMasterMk cId="0" sldId="2147483648"/>
              <pc:sldLayoutMk cId="2137323763" sldId="2147483675"/>
              <ac:spMk id="17" creationId="{93D518AA-4833-4265-98B1-E56FCE74BD83}"/>
            </ac:spMkLst>
          </pc:spChg>
        </pc:sldLayoutChg>
        <pc:sldLayoutChg chg="modSp mod">
          <pc:chgData name="Lisa Ziehm" userId="ad01669a-47bf-4297-94fe-1dd03a47d9be" providerId="ADAL" clId="{BF03E846-CB30-4CC0-9F0D-B254BA13092F}" dt="2021-07-13T08:44:48.287" v="6" actId="2711"/>
          <pc:sldLayoutMkLst>
            <pc:docMk/>
            <pc:sldMasterMk cId="0" sldId="2147483648"/>
            <pc:sldLayoutMk cId="1164586414" sldId="2147483681"/>
          </pc:sldLayoutMkLst>
          <pc:spChg chg="mod">
            <ac:chgData name="Lisa Ziehm" userId="ad01669a-47bf-4297-94fe-1dd03a47d9be" providerId="ADAL" clId="{BF03E846-CB30-4CC0-9F0D-B254BA13092F}" dt="2021-07-13T08:44:43.598" v="5" actId="2711"/>
            <ac:spMkLst>
              <pc:docMk/>
              <pc:sldMasterMk cId="0" sldId="2147483648"/>
              <pc:sldLayoutMk cId="1164586414" sldId="2147483681"/>
              <ac:spMk id="3" creationId="{BC159C4C-CD82-4F35-B030-AE75797E949E}"/>
            </ac:spMkLst>
          </pc:spChg>
          <pc:spChg chg="mod">
            <ac:chgData name="Lisa Ziehm" userId="ad01669a-47bf-4297-94fe-1dd03a47d9be" providerId="ADAL" clId="{BF03E846-CB30-4CC0-9F0D-B254BA13092F}" dt="2021-07-13T08:44:38.781" v="4" actId="2711"/>
            <ac:spMkLst>
              <pc:docMk/>
              <pc:sldMasterMk cId="0" sldId="2147483648"/>
              <pc:sldLayoutMk cId="1164586414" sldId="2147483681"/>
              <ac:spMk id="4" creationId="{407C0D46-E50C-4E0D-902B-81008B711E5D}"/>
            </ac:spMkLst>
          </pc:spChg>
          <pc:spChg chg="mod">
            <ac:chgData name="Lisa Ziehm" userId="ad01669a-47bf-4297-94fe-1dd03a47d9be" providerId="ADAL" clId="{BF03E846-CB30-4CC0-9F0D-B254BA13092F}" dt="2021-07-13T08:44:48.287" v="6" actId="2711"/>
            <ac:spMkLst>
              <pc:docMk/>
              <pc:sldMasterMk cId="0" sldId="2147483648"/>
              <pc:sldLayoutMk cId="1164586414" sldId="2147483681"/>
              <ac:spMk id="10" creationId="{A007936F-ED9E-4B1D-8F68-BB35A293B378}"/>
            </ac:spMkLst>
          </pc:spChg>
        </pc:sldLayoutChg>
        <pc:sldLayoutChg chg="modSp">
          <pc:chgData name="Lisa Ziehm" userId="ad01669a-47bf-4297-94fe-1dd03a47d9be" providerId="ADAL" clId="{BF03E846-CB30-4CC0-9F0D-B254BA13092F}" dt="2021-07-13T08:44:57.761" v="7" actId="2711"/>
          <pc:sldLayoutMkLst>
            <pc:docMk/>
            <pc:sldMasterMk cId="0" sldId="2147483648"/>
            <pc:sldLayoutMk cId="4221998205" sldId="2147483688"/>
          </pc:sldLayoutMkLst>
          <pc:spChg chg="mod">
            <ac:chgData name="Lisa Ziehm" userId="ad01669a-47bf-4297-94fe-1dd03a47d9be" providerId="ADAL" clId="{BF03E846-CB30-4CC0-9F0D-B254BA13092F}" dt="2021-07-13T08:44:57.761" v="7" actId="2711"/>
            <ac:spMkLst>
              <pc:docMk/>
              <pc:sldMasterMk cId="0" sldId="2147483648"/>
              <pc:sldLayoutMk cId="4221998205" sldId="2147483688"/>
              <ac:spMk id="2" creationId="{3D7CA093-2254-403D-B966-91B779563B0D}"/>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3" creationId="{BC159C4C-CD82-4F35-B030-AE75797E949E}"/>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4" creationId="{407C0D46-E50C-4E0D-902B-81008B711E5D}"/>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7" creationId="{2C18E7AA-5B0E-4641-BC33-76F60F6C3325}"/>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8" creationId="{35BEFC10-4D35-4566-91A2-E19294645914}"/>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9" creationId="{675225CA-0084-4F5B-8A5E-B243D153F84F}"/>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10" creationId="{A007936F-ED9E-4B1D-8F68-BB35A293B378}"/>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12" creationId="{B351845F-57E7-4C7E-87B5-BDB80824989F}"/>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14" creationId="{60F2B918-629E-4B5C-9A96-C54D9C0A0BCA}"/>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15" creationId="{59666D42-2FCA-4686-AFC6-A98E6F66545D}"/>
            </ac:spMkLst>
          </pc:spChg>
          <pc:spChg chg="mod">
            <ac:chgData name="Lisa Ziehm" userId="ad01669a-47bf-4297-94fe-1dd03a47d9be" providerId="ADAL" clId="{BF03E846-CB30-4CC0-9F0D-B254BA13092F}" dt="2021-07-13T08:44:57.761" v="7" actId="2711"/>
            <ac:spMkLst>
              <pc:docMk/>
              <pc:sldMasterMk cId="0" sldId="2147483648"/>
              <pc:sldLayoutMk cId="4221998205" sldId="2147483688"/>
              <ac:spMk id="16" creationId="{06F25FD3-0E6E-4369-B716-50976F9C740C}"/>
            </ac:spMkLst>
          </pc:spChg>
        </pc:sldLayoutChg>
        <pc:sldLayoutChg chg="modSp">
          <pc:chgData name="Lisa Ziehm" userId="ad01669a-47bf-4297-94fe-1dd03a47d9be" providerId="ADAL" clId="{BF03E846-CB30-4CC0-9F0D-B254BA13092F}" dt="2021-07-13T08:45:21.336" v="11" actId="2711"/>
          <pc:sldLayoutMkLst>
            <pc:docMk/>
            <pc:sldMasterMk cId="0" sldId="2147483648"/>
            <pc:sldLayoutMk cId="4106916120" sldId="2147483689"/>
          </pc:sldLayoutMkLst>
          <pc:spChg chg="mod">
            <ac:chgData name="Lisa Ziehm" userId="ad01669a-47bf-4297-94fe-1dd03a47d9be" providerId="ADAL" clId="{BF03E846-CB30-4CC0-9F0D-B254BA13092F}" dt="2021-07-13T08:45:09.880" v="9" actId="2711"/>
            <ac:spMkLst>
              <pc:docMk/>
              <pc:sldMasterMk cId="0" sldId="2147483648"/>
              <pc:sldLayoutMk cId="4106916120" sldId="2147483689"/>
              <ac:spMk id="2" creationId="{635A7DB3-1BF4-4FFC-BE5C-A706FAD47AAA}"/>
            </ac:spMkLst>
          </pc:spChg>
          <pc:spChg chg="mod">
            <ac:chgData name="Lisa Ziehm" userId="ad01669a-47bf-4297-94fe-1dd03a47d9be" providerId="ADAL" clId="{BF03E846-CB30-4CC0-9F0D-B254BA13092F}" dt="2021-07-13T08:45:15.518" v="10" actId="2711"/>
            <ac:spMkLst>
              <pc:docMk/>
              <pc:sldMasterMk cId="0" sldId="2147483648"/>
              <pc:sldLayoutMk cId="4106916120" sldId="2147483689"/>
              <ac:spMk id="17" creationId="{93D518AA-4833-4265-98B1-E56FCE74BD83}"/>
            </ac:spMkLst>
          </pc:spChg>
          <pc:spChg chg="mod">
            <ac:chgData name="Lisa Ziehm" userId="ad01669a-47bf-4297-94fe-1dd03a47d9be" providerId="ADAL" clId="{BF03E846-CB30-4CC0-9F0D-B254BA13092F}" dt="2021-07-13T08:45:21.336" v="11" actId="2711"/>
            <ac:spMkLst>
              <pc:docMk/>
              <pc:sldMasterMk cId="0" sldId="2147483648"/>
              <pc:sldLayoutMk cId="4106916120" sldId="2147483689"/>
              <ac:spMk id="27" creationId="{E86A8490-8072-4DB6-8DC4-47AF8B6956E3}"/>
            </ac:spMkLst>
          </pc:spChg>
        </pc:sldLayoutChg>
        <pc:sldLayoutChg chg="modSp">
          <pc:chgData name="Lisa Ziehm" userId="ad01669a-47bf-4297-94fe-1dd03a47d9be" providerId="ADAL" clId="{BF03E846-CB30-4CC0-9F0D-B254BA13092F}" dt="2021-07-13T08:46:13.284" v="22" actId="2711"/>
          <pc:sldLayoutMkLst>
            <pc:docMk/>
            <pc:sldMasterMk cId="0" sldId="2147483648"/>
            <pc:sldLayoutMk cId="2820100024" sldId="2147483696"/>
          </pc:sldLayoutMkLst>
          <pc:spChg chg="mod">
            <ac:chgData name="Lisa Ziehm" userId="ad01669a-47bf-4297-94fe-1dd03a47d9be" providerId="ADAL" clId="{BF03E846-CB30-4CC0-9F0D-B254BA13092F}" dt="2021-07-13T08:46:13.284" v="22" actId="2711"/>
            <ac:spMkLst>
              <pc:docMk/>
              <pc:sldMasterMk cId="0" sldId="2147483648"/>
              <pc:sldLayoutMk cId="2820100024" sldId="2147483696"/>
              <ac:spMk id="2" creationId="{3D7CA093-2254-403D-B966-91B779563B0D}"/>
            </ac:spMkLst>
          </pc:spChg>
          <pc:spChg chg="mod">
            <ac:chgData name="Lisa Ziehm" userId="ad01669a-47bf-4297-94fe-1dd03a47d9be" providerId="ADAL" clId="{BF03E846-CB30-4CC0-9F0D-B254BA13092F}" dt="2021-07-13T08:45:31.063" v="13" actId="2711"/>
            <ac:spMkLst>
              <pc:docMk/>
              <pc:sldMasterMk cId="0" sldId="2147483648"/>
              <pc:sldLayoutMk cId="2820100024" sldId="2147483696"/>
              <ac:spMk id="3" creationId="{BC159C4C-CD82-4F35-B030-AE75797E949E}"/>
            </ac:spMkLst>
          </pc:spChg>
          <pc:spChg chg="mod">
            <ac:chgData name="Lisa Ziehm" userId="ad01669a-47bf-4297-94fe-1dd03a47d9be" providerId="ADAL" clId="{BF03E846-CB30-4CC0-9F0D-B254BA13092F}" dt="2021-07-13T08:45:44.059" v="16" actId="2711"/>
            <ac:spMkLst>
              <pc:docMk/>
              <pc:sldMasterMk cId="0" sldId="2147483648"/>
              <pc:sldLayoutMk cId="2820100024" sldId="2147483696"/>
              <ac:spMk id="4" creationId="{407C0D46-E50C-4E0D-902B-81008B711E5D}"/>
            </ac:spMkLst>
          </pc:spChg>
          <pc:spChg chg="mod">
            <ac:chgData name="Lisa Ziehm" userId="ad01669a-47bf-4297-94fe-1dd03a47d9be" providerId="ADAL" clId="{BF03E846-CB30-4CC0-9F0D-B254BA13092F}" dt="2021-07-13T08:45:36.965" v="15" actId="2711"/>
            <ac:spMkLst>
              <pc:docMk/>
              <pc:sldMasterMk cId="0" sldId="2147483648"/>
              <pc:sldLayoutMk cId="2820100024" sldId="2147483696"/>
              <ac:spMk id="5" creationId="{CC5B75F4-70F5-49E9-A7F4-38A06E74425E}"/>
            </ac:spMkLst>
          </pc:spChg>
          <pc:spChg chg="mod">
            <ac:chgData name="Lisa Ziehm" userId="ad01669a-47bf-4297-94fe-1dd03a47d9be" providerId="ADAL" clId="{BF03E846-CB30-4CC0-9F0D-B254BA13092F}" dt="2021-07-13T08:45:51.120" v="17" actId="2711"/>
            <ac:spMkLst>
              <pc:docMk/>
              <pc:sldMasterMk cId="0" sldId="2147483648"/>
              <pc:sldLayoutMk cId="2820100024" sldId="2147483696"/>
              <ac:spMk id="6" creationId="{F3B850D1-0D2B-45E4-B4E7-63D5A63EB1E5}"/>
            </ac:spMkLst>
          </pc:spChg>
          <pc:spChg chg="mod">
            <ac:chgData name="Lisa Ziehm" userId="ad01669a-47bf-4297-94fe-1dd03a47d9be" providerId="ADAL" clId="{BF03E846-CB30-4CC0-9F0D-B254BA13092F}" dt="2021-07-13T08:45:59.521" v="19" actId="113"/>
            <ac:spMkLst>
              <pc:docMk/>
              <pc:sldMasterMk cId="0" sldId="2147483648"/>
              <pc:sldLayoutMk cId="2820100024" sldId="2147483696"/>
              <ac:spMk id="11" creationId="{BDB1FB85-22C1-4C4A-89C7-02ADE14E2FBF}"/>
            </ac:spMkLst>
          </pc:spChg>
          <pc:spChg chg="mod">
            <ac:chgData name="Lisa Ziehm" userId="ad01669a-47bf-4297-94fe-1dd03a47d9be" providerId="ADAL" clId="{BF03E846-CB30-4CC0-9F0D-B254BA13092F}" dt="2021-07-13T08:46:06.394" v="20" actId="2711"/>
            <ac:spMkLst>
              <pc:docMk/>
              <pc:sldMasterMk cId="0" sldId="2147483648"/>
              <pc:sldLayoutMk cId="2820100024" sldId="2147483696"/>
              <ac:spMk id="12" creationId="{2058560E-C83C-4454-A546-D0FEAD61F161}"/>
            </ac:spMkLst>
          </pc:spChg>
        </pc:sldLayoutChg>
        <pc:sldLayoutChg chg="modSp">
          <pc:chgData name="Lisa Ziehm" userId="ad01669a-47bf-4297-94fe-1dd03a47d9be" providerId="ADAL" clId="{BF03E846-CB30-4CC0-9F0D-B254BA13092F}" dt="2021-07-13T08:48:52.312" v="40" actId="2711"/>
          <pc:sldLayoutMkLst>
            <pc:docMk/>
            <pc:sldMasterMk cId="0" sldId="2147483648"/>
            <pc:sldLayoutMk cId="733354837" sldId="2147483721"/>
          </pc:sldLayoutMkLst>
          <pc:spChg chg="mod">
            <ac:chgData name="Lisa Ziehm" userId="ad01669a-47bf-4297-94fe-1dd03a47d9be" providerId="ADAL" clId="{BF03E846-CB30-4CC0-9F0D-B254BA13092F}" dt="2021-07-13T08:47:22.289" v="28" actId="255"/>
            <ac:spMkLst>
              <pc:docMk/>
              <pc:sldMasterMk cId="0" sldId="2147483648"/>
              <pc:sldLayoutMk cId="733354837" sldId="2147483721"/>
              <ac:spMk id="2" creationId="{3D7CA093-2254-403D-B966-91B779563B0D}"/>
            </ac:spMkLst>
          </pc:spChg>
          <pc:spChg chg="mod">
            <ac:chgData name="Lisa Ziehm" userId="ad01669a-47bf-4297-94fe-1dd03a47d9be" providerId="ADAL" clId="{BF03E846-CB30-4CC0-9F0D-B254BA13092F}" dt="2021-07-13T08:47:52.769" v="30" actId="113"/>
            <ac:spMkLst>
              <pc:docMk/>
              <pc:sldMasterMk cId="0" sldId="2147483648"/>
              <pc:sldLayoutMk cId="733354837" sldId="2147483721"/>
              <ac:spMk id="3" creationId="{BC159C4C-CD82-4F35-B030-AE75797E949E}"/>
            </ac:spMkLst>
          </pc:spChg>
          <pc:spChg chg="mod">
            <ac:chgData name="Lisa Ziehm" userId="ad01669a-47bf-4297-94fe-1dd03a47d9be" providerId="ADAL" clId="{BF03E846-CB30-4CC0-9F0D-B254BA13092F}" dt="2021-07-13T08:48:14.501" v="36" actId="2711"/>
            <ac:spMkLst>
              <pc:docMk/>
              <pc:sldMasterMk cId="0" sldId="2147483648"/>
              <pc:sldLayoutMk cId="733354837" sldId="2147483721"/>
              <ac:spMk id="4" creationId="{407C0D46-E50C-4E0D-902B-81008B711E5D}"/>
            </ac:spMkLst>
          </pc:spChg>
          <pc:spChg chg="mod">
            <ac:chgData name="Lisa Ziehm" userId="ad01669a-47bf-4297-94fe-1dd03a47d9be" providerId="ADAL" clId="{BF03E846-CB30-4CC0-9F0D-B254BA13092F}" dt="2021-07-13T08:48:03.337" v="33" actId="2711"/>
            <ac:spMkLst>
              <pc:docMk/>
              <pc:sldMasterMk cId="0" sldId="2147483648"/>
              <pc:sldLayoutMk cId="733354837" sldId="2147483721"/>
              <ac:spMk id="5" creationId="{CC5B75F4-70F5-49E9-A7F4-38A06E74425E}"/>
            </ac:spMkLst>
          </pc:spChg>
          <pc:spChg chg="mod">
            <ac:chgData name="Lisa Ziehm" userId="ad01669a-47bf-4297-94fe-1dd03a47d9be" providerId="ADAL" clId="{BF03E846-CB30-4CC0-9F0D-B254BA13092F}" dt="2021-07-13T08:48:18.294" v="37" actId="2711"/>
            <ac:spMkLst>
              <pc:docMk/>
              <pc:sldMasterMk cId="0" sldId="2147483648"/>
              <pc:sldLayoutMk cId="733354837" sldId="2147483721"/>
              <ac:spMk id="6" creationId="{F3B850D1-0D2B-45E4-B4E7-63D5A63EB1E5}"/>
            </ac:spMkLst>
          </pc:spChg>
          <pc:spChg chg="mod">
            <ac:chgData name="Lisa Ziehm" userId="ad01669a-47bf-4297-94fe-1dd03a47d9be" providerId="ADAL" clId="{BF03E846-CB30-4CC0-9F0D-B254BA13092F}" dt="2021-07-13T08:48:10.177" v="35" actId="113"/>
            <ac:spMkLst>
              <pc:docMk/>
              <pc:sldMasterMk cId="0" sldId="2147483648"/>
              <pc:sldLayoutMk cId="733354837" sldId="2147483721"/>
              <ac:spMk id="10" creationId="{3A9A11C6-1ED1-462A-BEC9-87D162B1B650}"/>
            </ac:spMkLst>
          </pc:spChg>
          <pc:spChg chg="mod">
            <ac:chgData name="Lisa Ziehm" userId="ad01669a-47bf-4297-94fe-1dd03a47d9be" providerId="ADAL" clId="{BF03E846-CB30-4CC0-9F0D-B254BA13092F}" dt="2021-07-13T08:48:44.058" v="38" actId="2711"/>
            <ac:spMkLst>
              <pc:docMk/>
              <pc:sldMasterMk cId="0" sldId="2147483648"/>
              <pc:sldLayoutMk cId="733354837" sldId="2147483721"/>
              <ac:spMk id="24" creationId="{B0B2D313-A881-435E-AC3E-19AFC4084A8F}"/>
            </ac:spMkLst>
          </pc:spChg>
          <pc:spChg chg="mod">
            <ac:chgData name="Lisa Ziehm" userId="ad01669a-47bf-4297-94fe-1dd03a47d9be" providerId="ADAL" clId="{BF03E846-CB30-4CC0-9F0D-B254BA13092F}" dt="2021-07-13T08:48:48.420" v="39" actId="2711"/>
            <ac:spMkLst>
              <pc:docMk/>
              <pc:sldMasterMk cId="0" sldId="2147483648"/>
              <pc:sldLayoutMk cId="733354837" sldId="2147483721"/>
              <ac:spMk id="25" creationId="{4E114972-5FBD-48C2-9611-66CC7888ED85}"/>
            </ac:spMkLst>
          </pc:spChg>
          <pc:spChg chg="mod">
            <ac:chgData name="Lisa Ziehm" userId="ad01669a-47bf-4297-94fe-1dd03a47d9be" providerId="ADAL" clId="{BF03E846-CB30-4CC0-9F0D-B254BA13092F}" dt="2021-07-13T08:48:52.312" v="40" actId="2711"/>
            <ac:spMkLst>
              <pc:docMk/>
              <pc:sldMasterMk cId="0" sldId="2147483648"/>
              <pc:sldLayoutMk cId="733354837" sldId="2147483721"/>
              <ac:spMk id="26" creationId="{D162A9B0-416B-4CE4-B849-2DE383745841}"/>
            </ac:spMkLst>
          </pc:spChg>
          <pc:spChg chg="mod">
            <ac:chgData name="Lisa Ziehm" userId="ad01669a-47bf-4297-94fe-1dd03a47d9be" providerId="ADAL" clId="{BF03E846-CB30-4CC0-9F0D-B254BA13092F}" dt="2021-07-13T08:47:05.704" v="23" actId="2711"/>
            <ac:spMkLst>
              <pc:docMk/>
              <pc:sldMasterMk cId="0" sldId="2147483648"/>
              <pc:sldLayoutMk cId="733354837" sldId="2147483721"/>
              <ac:spMk id="38" creationId="{FF2269DB-8467-498C-B516-04B019EB65CD}"/>
            </ac:spMkLst>
          </pc:spChg>
          <pc:spChg chg="mod">
            <ac:chgData name="Lisa Ziehm" userId="ad01669a-47bf-4297-94fe-1dd03a47d9be" providerId="ADAL" clId="{BF03E846-CB30-4CC0-9F0D-B254BA13092F}" dt="2021-07-13T08:47:10.540" v="24" actId="2711"/>
            <ac:spMkLst>
              <pc:docMk/>
              <pc:sldMasterMk cId="0" sldId="2147483648"/>
              <pc:sldLayoutMk cId="733354837" sldId="2147483721"/>
              <ac:spMk id="42" creationId="{CE58F96D-AA3A-4C4E-8970-DF9A4FBA7359}"/>
            </ac:spMkLst>
          </pc:spChg>
          <pc:spChg chg="mod">
            <ac:chgData name="Lisa Ziehm" userId="ad01669a-47bf-4297-94fe-1dd03a47d9be" providerId="ADAL" clId="{BF03E846-CB30-4CC0-9F0D-B254BA13092F}" dt="2021-07-13T08:47:14.679" v="25" actId="2711"/>
            <ac:spMkLst>
              <pc:docMk/>
              <pc:sldMasterMk cId="0" sldId="2147483648"/>
              <pc:sldLayoutMk cId="733354837" sldId="2147483721"/>
              <ac:spMk id="44" creationId="{12366B03-6383-46C9-86CC-FDD86663B3CC}"/>
            </ac:spMkLst>
          </pc:spChg>
        </pc:sldLayoutChg>
        <pc:sldLayoutChg chg="del">
          <pc:chgData name="Lisa Ziehm" userId="ad01669a-47bf-4297-94fe-1dd03a47d9be" providerId="ADAL" clId="{BF03E846-CB30-4CC0-9F0D-B254BA13092F}" dt="2021-07-13T08:48:56.792" v="41" actId="2696"/>
          <pc:sldLayoutMkLst>
            <pc:docMk/>
            <pc:sldMasterMk cId="0" sldId="2147483648"/>
            <pc:sldLayoutMk cId="1465986238" sldId="2147483724"/>
          </pc:sldLayoutMkLst>
        </pc:sldLayoutChg>
        <pc:sldLayoutChg chg="addSp delSp modSp new mod">
          <pc:chgData name="Lisa Ziehm" userId="ad01669a-47bf-4297-94fe-1dd03a47d9be" providerId="ADAL" clId="{BF03E846-CB30-4CC0-9F0D-B254BA13092F}" dt="2021-07-13T08:55:26.905" v="97" actId="1076"/>
          <pc:sldLayoutMkLst>
            <pc:docMk/>
            <pc:sldMasterMk cId="0" sldId="2147483648"/>
            <pc:sldLayoutMk cId="820833228" sldId="2147483731"/>
          </pc:sldLayoutMkLst>
          <pc:spChg chg="add mod">
            <ac:chgData name="Lisa Ziehm" userId="ad01669a-47bf-4297-94fe-1dd03a47d9be" providerId="ADAL" clId="{BF03E846-CB30-4CC0-9F0D-B254BA13092F}" dt="2021-07-13T08:55:11.293" v="93" actId="14100"/>
            <ac:spMkLst>
              <pc:docMk/>
              <pc:sldMasterMk cId="0" sldId="2147483648"/>
              <pc:sldLayoutMk cId="820833228" sldId="2147483731"/>
              <ac:spMk id="6" creationId="{BEDBEAE6-EB4C-4266-8864-ED002484B61A}"/>
            </ac:spMkLst>
          </pc:spChg>
          <pc:spChg chg="add mod">
            <ac:chgData name="Lisa Ziehm" userId="ad01669a-47bf-4297-94fe-1dd03a47d9be" providerId="ADAL" clId="{BF03E846-CB30-4CC0-9F0D-B254BA13092F}" dt="2021-07-13T08:55:08.807" v="92" actId="14100"/>
            <ac:spMkLst>
              <pc:docMk/>
              <pc:sldMasterMk cId="0" sldId="2147483648"/>
              <pc:sldLayoutMk cId="820833228" sldId="2147483731"/>
              <ac:spMk id="7" creationId="{44974D0F-B124-4CA9-9587-A2D0EE5F6D3D}"/>
            </ac:spMkLst>
          </pc:spChg>
          <pc:spChg chg="add del mod">
            <ac:chgData name="Lisa Ziehm" userId="ad01669a-47bf-4297-94fe-1dd03a47d9be" providerId="ADAL" clId="{BF03E846-CB30-4CC0-9F0D-B254BA13092F}" dt="2021-07-13T08:55:14.268" v="94" actId="478"/>
            <ac:spMkLst>
              <pc:docMk/>
              <pc:sldMasterMk cId="0" sldId="2147483648"/>
              <pc:sldLayoutMk cId="820833228" sldId="2147483731"/>
              <ac:spMk id="8" creationId="{91DC579D-392D-4C21-9946-3BEEE4E739BE}"/>
            </ac:spMkLst>
          </pc:spChg>
          <pc:spChg chg="add del mod">
            <ac:chgData name="Lisa Ziehm" userId="ad01669a-47bf-4297-94fe-1dd03a47d9be" providerId="ADAL" clId="{BF03E846-CB30-4CC0-9F0D-B254BA13092F}" dt="2021-07-13T08:55:14.808" v="95" actId="478"/>
            <ac:spMkLst>
              <pc:docMk/>
              <pc:sldMasterMk cId="0" sldId="2147483648"/>
              <pc:sldLayoutMk cId="820833228" sldId="2147483731"/>
              <ac:spMk id="9" creationId="{189E70B8-837C-4EE4-A0D9-5965A7BCA3EE}"/>
            </ac:spMkLst>
          </pc:spChg>
          <pc:spChg chg="add mod">
            <ac:chgData name="Lisa Ziehm" userId="ad01669a-47bf-4297-94fe-1dd03a47d9be" providerId="ADAL" clId="{BF03E846-CB30-4CC0-9F0D-B254BA13092F}" dt="2021-07-13T08:55:26.905" v="97" actId="1076"/>
            <ac:spMkLst>
              <pc:docMk/>
              <pc:sldMasterMk cId="0" sldId="2147483648"/>
              <pc:sldLayoutMk cId="820833228" sldId="2147483731"/>
              <ac:spMk id="10" creationId="{342D1739-B83A-43D3-8E56-4EE6DE538B58}"/>
            </ac:spMkLst>
          </pc:spChg>
          <pc:spChg chg="add mod">
            <ac:chgData name="Lisa Ziehm" userId="ad01669a-47bf-4297-94fe-1dd03a47d9be" providerId="ADAL" clId="{BF03E846-CB30-4CC0-9F0D-B254BA13092F}" dt="2021-07-13T08:55:26.905" v="97" actId="1076"/>
            <ac:spMkLst>
              <pc:docMk/>
              <pc:sldMasterMk cId="0" sldId="2147483648"/>
              <pc:sldLayoutMk cId="820833228" sldId="2147483731"/>
              <ac:spMk id="11" creationId="{F0E7471F-7629-4647-902A-5378609F43CE}"/>
            </ac:spMkLst>
          </pc:spChg>
        </pc:sldLayoutChg>
      </pc:sldMasterChg>
    </pc:docChg>
  </pc:docChgLst>
  <pc:docChgLst>
    <pc:chgData name="Vivien Endrikat" userId="0d119005-4155-46d3-aea0-a5aac0fe2449" providerId="ADAL" clId="{1410C69E-6A99-46D8-8FB9-8953400E64FA}"/>
    <pc:docChg chg="undo custSel addSld delSld modSld">
      <pc:chgData name="Vivien Endrikat" userId="0d119005-4155-46d3-aea0-a5aac0fe2449" providerId="ADAL" clId="{1410C69E-6A99-46D8-8FB9-8953400E64FA}" dt="2021-07-14T14:00:32.776" v="210" actId="1076"/>
      <pc:docMkLst>
        <pc:docMk/>
      </pc:docMkLst>
      <pc:sldChg chg="modSp mod">
        <pc:chgData name="Vivien Endrikat" userId="0d119005-4155-46d3-aea0-a5aac0fe2449" providerId="ADAL" clId="{1410C69E-6A99-46D8-8FB9-8953400E64FA}" dt="2021-07-14T13:45:49.962" v="1" actId="14100"/>
        <pc:sldMkLst>
          <pc:docMk/>
          <pc:sldMk cId="1230287525" sldId="269"/>
        </pc:sldMkLst>
        <pc:picChg chg="mod">
          <ac:chgData name="Vivien Endrikat" userId="0d119005-4155-46d3-aea0-a5aac0fe2449" providerId="ADAL" clId="{1410C69E-6A99-46D8-8FB9-8953400E64FA}" dt="2021-07-14T13:45:49.962" v="1" actId="14100"/>
          <ac:picMkLst>
            <pc:docMk/>
            <pc:sldMk cId="1230287525" sldId="269"/>
            <ac:picMk id="6" creationId="{EFC939FF-C4F2-46A6-81A2-359345F8D426}"/>
          </ac:picMkLst>
        </pc:picChg>
      </pc:sldChg>
      <pc:sldChg chg="del">
        <pc:chgData name="Vivien Endrikat" userId="0d119005-4155-46d3-aea0-a5aac0fe2449" providerId="ADAL" clId="{1410C69E-6A99-46D8-8FB9-8953400E64FA}" dt="2021-07-14T13:45:12.221" v="0" actId="2696"/>
        <pc:sldMkLst>
          <pc:docMk/>
          <pc:sldMk cId="3554255766" sldId="271"/>
        </pc:sldMkLst>
      </pc:sldChg>
      <pc:sldChg chg="modSp mod">
        <pc:chgData name="Vivien Endrikat" userId="0d119005-4155-46d3-aea0-a5aac0fe2449" providerId="ADAL" clId="{1410C69E-6A99-46D8-8FB9-8953400E64FA}" dt="2021-07-14T13:48:01.063" v="62" actId="14100"/>
        <pc:sldMkLst>
          <pc:docMk/>
          <pc:sldMk cId="620393914" sldId="272"/>
        </pc:sldMkLst>
        <pc:spChg chg="mod">
          <ac:chgData name="Vivien Endrikat" userId="0d119005-4155-46d3-aea0-a5aac0fe2449" providerId="ADAL" clId="{1410C69E-6A99-46D8-8FB9-8953400E64FA}" dt="2021-07-14T13:48:01.063" v="62" actId="14100"/>
          <ac:spMkLst>
            <pc:docMk/>
            <pc:sldMk cId="620393914" sldId="272"/>
            <ac:spMk id="5" creationId="{9DB166A8-FCC3-4905-A189-EF7A1694ECB0}"/>
          </ac:spMkLst>
        </pc:spChg>
      </pc:sldChg>
      <pc:sldChg chg="addSp delSp modSp add mod modClrScheme chgLayout">
        <pc:chgData name="Vivien Endrikat" userId="0d119005-4155-46d3-aea0-a5aac0fe2449" providerId="ADAL" clId="{1410C69E-6A99-46D8-8FB9-8953400E64FA}" dt="2021-07-14T13:58:36.649" v="187" actId="1076"/>
        <pc:sldMkLst>
          <pc:docMk/>
          <pc:sldMk cId="2278249552" sldId="274"/>
        </pc:sldMkLst>
        <pc:spChg chg="mod ord">
          <ac:chgData name="Vivien Endrikat" userId="0d119005-4155-46d3-aea0-a5aac0fe2449" providerId="ADAL" clId="{1410C69E-6A99-46D8-8FB9-8953400E64FA}" dt="2021-07-14T13:50:56.672" v="125" actId="1076"/>
          <ac:spMkLst>
            <pc:docMk/>
            <pc:sldMk cId="2278249552" sldId="274"/>
            <ac:spMk id="2" creationId="{4FCB96F3-2B80-43C4-9D01-E9C986EBE210}"/>
          </ac:spMkLst>
        </pc:spChg>
        <pc:spChg chg="mod ord">
          <ac:chgData name="Vivien Endrikat" userId="0d119005-4155-46d3-aea0-a5aac0fe2449" providerId="ADAL" clId="{1410C69E-6A99-46D8-8FB9-8953400E64FA}" dt="2021-07-14T13:49:01.192" v="108" actId="700"/>
          <ac:spMkLst>
            <pc:docMk/>
            <pc:sldMk cId="2278249552" sldId="274"/>
            <ac:spMk id="3" creationId="{E599D037-A4C3-4CAD-A151-49E3D1022A65}"/>
          </ac:spMkLst>
        </pc:spChg>
        <pc:spChg chg="del mod ord">
          <ac:chgData name="Vivien Endrikat" userId="0d119005-4155-46d3-aea0-a5aac0fe2449" providerId="ADAL" clId="{1410C69E-6A99-46D8-8FB9-8953400E64FA}" dt="2021-07-14T13:49:04.916" v="111" actId="478"/>
          <ac:spMkLst>
            <pc:docMk/>
            <pc:sldMk cId="2278249552" sldId="274"/>
            <ac:spMk id="4" creationId="{67B8B083-127B-477F-9097-E630B1E0DF54}"/>
          </ac:spMkLst>
        </pc:spChg>
        <pc:spChg chg="add del mod ord">
          <ac:chgData name="Vivien Endrikat" userId="0d119005-4155-46d3-aea0-a5aac0fe2449" providerId="ADAL" clId="{1410C69E-6A99-46D8-8FB9-8953400E64FA}" dt="2021-07-14T13:50:41.982" v="123" actId="478"/>
          <ac:spMkLst>
            <pc:docMk/>
            <pc:sldMk cId="2278249552" sldId="274"/>
            <ac:spMk id="5" creationId="{A30CCC91-AA14-4069-BA3A-0F0FFE5E71E1}"/>
          </ac:spMkLst>
        </pc:spChg>
        <pc:spChg chg="del mod ord">
          <ac:chgData name="Vivien Endrikat" userId="0d119005-4155-46d3-aea0-a5aac0fe2449" providerId="ADAL" clId="{1410C69E-6A99-46D8-8FB9-8953400E64FA}" dt="2021-07-14T13:49:06.420" v="112" actId="478"/>
          <ac:spMkLst>
            <pc:docMk/>
            <pc:sldMk cId="2278249552" sldId="274"/>
            <ac:spMk id="6" creationId="{ADC478A8-D922-4696-BFB9-ACD1754E3B1E}"/>
          </ac:spMkLst>
        </pc:spChg>
        <pc:spChg chg="del mod ord">
          <ac:chgData name="Vivien Endrikat" userId="0d119005-4155-46d3-aea0-a5aac0fe2449" providerId="ADAL" clId="{1410C69E-6A99-46D8-8FB9-8953400E64FA}" dt="2021-07-14T13:49:07.885" v="113" actId="478"/>
          <ac:spMkLst>
            <pc:docMk/>
            <pc:sldMk cId="2278249552" sldId="274"/>
            <ac:spMk id="7" creationId="{7567B4A5-C79A-4405-BA07-F6599626A18B}"/>
          </ac:spMkLst>
        </pc:spChg>
        <pc:spChg chg="add del mod">
          <ac:chgData name="Vivien Endrikat" userId="0d119005-4155-46d3-aea0-a5aac0fe2449" providerId="ADAL" clId="{1410C69E-6A99-46D8-8FB9-8953400E64FA}" dt="2021-07-14T13:50:09.174" v="121"/>
          <ac:spMkLst>
            <pc:docMk/>
            <pc:sldMk cId="2278249552" sldId="274"/>
            <ac:spMk id="8" creationId="{684297A5-30C5-4FC1-BEBE-7565B7A47F73}"/>
          </ac:spMkLst>
        </pc:spChg>
        <pc:spChg chg="add mod">
          <ac:chgData name="Vivien Endrikat" userId="0d119005-4155-46d3-aea0-a5aac0fe2449" providerId="ADAL" clId="{1410C69E-6A99-46D8-8FB9-8953400E64FA}" dt="2021-07-14T13:55:51.152" v="148" actId="1076"/>
          <ac:spMkLst>
            <pc:docMk/>
            <pc:sldMk cId="2278249552" sldId="274"/>
            <ac:spMk id="9" creationId="{B6DC3B66-ADA1-4BDF-A5C7-C4654382F99A}"/>
          </ac:spMkLst>
        </pc:spChg>
        <pc:spChg chg="add mod">
          <ac:chgData name="Vivien Endrikat" userId="0d119005-4155-46d3-aea0-a5aac0fe2449" providerId="ADAL" clId="{1410C69E-6A99-46D8-8FB9-8953400E64FA}" dt="2021-07-14T13:57:20.434" v="166" actId="1036"/>
          <ac:spMkLst>
            <pc:docMk/>
            <pc:sldMk cId="2278249552" sldId="274"/>
            <ac:spMk id="10" creationId="{D0D3790E-2E5A-452A-AE47-6D984CE08176}"/>
          </ac:spMkLst>
        </pc:spChg>
        <pc:spChg chg="add del mod">
          <ac:chgData name="Vivien Endrikat" userId="0d119005-4155-46d3-aea0-a5aac0fe2449" providerId="ADAL" clId="{1410C69E-6A99-46D8-8FB9-8953400E64FA}" dt="2021-07-14T13:54:45.148" v="136"/>
          <ac:spMkLst>
            <pc:docMk/>
            <pc:sldMk cId="2278249552" sldId="274"/>
            <ac:spMk id="11" creationId="{956232AE-3508-445B-87C0-CC41D95F3386}"/>
          </ac:spMkLst>
        </pc:spChg>
        <pc:spChg chg="add del mod">
          <ac:chgData name="Vivien Endrikat" userId="0d119005-4155-46d3-aea0-a5aac0fe2449" providerId="ADAL" clId="{1410C69E-6A99-46D8-8FB9-8953400E64FA}" dt="2021-07-14T13:54:45.148" v="136"/>
          <ac:spMkLst>
            <pc:docMk/>
            <pc:sldMk cId="2278249552" sldId="274"/>
            <ac:spMk id="12" creationId="{4458A039-BFE6-425D-8035-E2773CFDFBE3}"/>
          </ac:spMkLst>
        </pc:spChg>
        <pc:spChg chg="add mod">
          <ac:chgData name="Vivien Endrikat" userId="0d119005-4155-46d3-aea0-a5aac0fe2449" providerId="ADAL" clId="{1410C69E-6A99-46D8-8FB9-8953400E64FA}" dt="2021-07-14T13:56:52.194" v="160" actId="1036"/>
          <ac:spMkLst>
            <pc:docMk/>
            <pc:sldMk cId="2278249552" sldId="274"/>
            <ac:spMk id="13" creationId="{FD43FDCF-AACE-4932-AFB4-00DCAAD38664}"/>
          </ac:spMkLst>
        </pc:spChg>
        <pc:spChg chg="add del mod">
          <ac:chgData name="Vivien Endrikat" userId="0d119005-4155-46d3-aea0-a5aac0fe2449" providerId="ADAL" clId="{1410C69E-6A99-46D8-8FB9-8953400E64FA}" dt="2021-07-14T13:55:13.001" v="140" actId="478"/>
          <ac:spMkLst>
            <pc:docMk/>
            <pc:sldMk cId="2278249552" sldId="274"/>
            <ac:spMk id="14" creationId="{9FD60894-624A-4F51-8EE3-B43BE805B138}"/>
          </ac:spMkLst>
        </pc:spChg>
        <pc:spChg chg="add del mod">
          <ac:chgData name="Vivien Endrikat" userId="0d119005-4155-46d3-aea0-a5aac0fe2449" providerId="ADAL" clId="{1410C69E-6A99-46D8-8FB9-8953400E64FA}" dt="2021-07-14T13:55:11.747" v="139" actId="478"/>
          <ac:spMkLst>
            <pc:docMk/>
            <pc:sldMk cId="2278249552" sldId="274"/>
            <ac:spMk id="15" creationId="{75C3B8F3-9C76-4078-B1FA-A072CA93982F}"/>
          </ac:spMkLst>
        </pc:spChg>
        <pc:spChg chg="add mod">
          <ac:chgData name="Vivien Endrikat" userId="0d119005-4155-46d3-aea0-a5aac0fe2449" providerId="ADAL" clId="{1410C69E-6A99-46D8-8FB9-8953400E64FA}" dt="2021-07-14T13:57:34.731" v="179" actId="1035"/>
          <ac:spMkLst>
            <pc:docMk/>
            <pc:sldMk cId="2278249552" sldId="274"/>
            <ac:spMk id="16" creationId="{B8594A51-315B-4653-9CEC-EE2E6926D749}"/>
          </ac:spMkLst>
        </pc:spChg>
        <pc:spChg chg="add mod">
          <ac:chgData name="Vivien Endrikat" userId="0d119005-4155-46d3-aea0-a5aac0fe2449" providerId="ADAL" clId="{1410C69E-6A99-46D8-8FB9-8953400E64FA}" dt="2021-07-14T13:57:27.820" v="173" actId="1036"/>
          <ac:spMkLst>
            <pc:docMk/>
            <pc:sldMk cId="2278249552" sldId="274"/>
            <ac:spMk id="17" creationId="{41E36288-3060-413F-A711-2D67D4F42245}"/>
          </ac:spMkLst>
        </pc:spChg>
        <pc:spChg chg="add mod">
          <ac:chgData name="Vivien Endrikat" userId="0d119005-4155-46d3-aea0-a5aac0fe2449" providerId="ADAL" clId="{1410C69E-6A99-46D8-8FB9-8953400E64FA}" dt="2021-07-14T13:58:36.649" v="187" actId="1076"/>
          <ac:spMkLst>
            <pc:docMk/>
            <pc:sldMk cId="2278249552" sldId="274"/>
            <ac:spMk id="18" creationId="{085A29AE-2C54-4D75-BC66-920DCA1822A7}"/>
          </ac:spMkLst>
        </pc:spChg>
      </pc:sldChg>
      <pc:sldChg chg="addSp delSp modSp add mod">
        <pc:chgData name="Vivien Endrikat" userId="0d119005-4155-46d3-aea0-a5aac0fe2449" providerId="ADAL" clId="{1410C69E-6A99-46D8-8FB9-8953400E64FA}" dt="2021-07-14T14:00:32.776" v="210" actId="1076"/>
        <pc:sldMkLst>
          <pc:docMk/>
          <pc:sldMk cId="126290705" sldId="275"/>
        </pc:sldMkLst>
        <pc:spChg chg="del">
          <ac:chgData name="Vivien Endrikat" userId="0d119005-4155-46d3-aea0-a5aac0fe2449" providerId="ADAL" clId="{1410C69E-6A99-46D8-8FB9-8953400E64FA}" dt="2021-07-14T13:58:00.190" v="181" actId="478"/>
          <ac:spMkLst>
            <pc:docMk/>
            <pc:sldMk cId="126290705" sldId="275"/>
            <ac:spMk id="2" creationId="{4FCB96F3-2B80-43C4-9D01-E9C986EBE210}"/>
          </ac:spMkLst>
        </pc:spChg>
        <pc:spChg chg="del">
          <ac:chgData name="Vivien Endrikat" userId="0d119005-4155-46d3-aea0-a5aac0fe2449" providerId="ADAL" clId="{1410C69E-6A99-46D8-8FB9-8953400E64FA}" dt="2021-07-14T13:58:03.405" v="182" actId="478"/>
          <ac:spMkLst>
            <pc:docMk/>
            <pc:sldMk cId="126290705" sldId="275"/>
            <ac:spMk id="9" creationId="{B6DC3B66-ADA1-4BDF-A5C7-C4654382F99A}"/>
          </ac:spMkLst>
        </pc:spChg>
        <pc:spChg chg="del mod">
          <ac:chgData name="Vivien Endrikat" userId="0d119005-4155-46d3-aea0-a5aac0fe2449" providerId="ADAL" clId="{1410C69E-6A99-46D8-8FB9-8953400E64FA}" dt="2021-07-14T13:58:10.399" v="185" actId="478"/>
          <ac:spMkLst>
            <pc:docMk/>
            <pc:sldMk cId="126290705" sldId="275"/>
            <ac:spMk id="10" creationId="{D0D3790E-2E5A-452A-AE47-6D984CE08176}"/>
          </ac:spMkLst>
        </pc:spChg>
        <pc:spChg chg="add del mod">
          <ac:chgData name="Vivien Endrikat" userId="0d119005-4155-46d3-aea0-a5aac0fe2449" providerId="ADAL" clId="{1410C69E-6A99-46D8-8FB9-8953400E64FA}" dt="2021-07-14T13:59:45.659" v="192" actId="478"/>
          <ac:spMkLst>
            <pc:docMk/>
            <pc:sldMk cId="126290705" sldId="275"/>
            <ac:spMk id="11" creationId="{9A872932-6E1E-49E9-8918-870FCBFAFA9F}"/>
          </ac:spMkLst>
        </pc:spChg>
        <pc:spChg chg="add mod">
          <ac:chgData name="Vivien Endrikat" userId="0d119005-4155-46d3-aea0-a5aac0fe2449" providerId="ADAL" clId="{1410C69E-6A99-46D8-8FB9-8953400E64FA}" dt="2021-07-14T14:00:32.776" v="210" actId="1076"/>
          <ac:spMkLst>
            <pc:docMk/>
            <pc:sldMk cId="126290705" sldId="275"/>
            <ac:spMk id="12" creationId="{AE595E92-D038-43E2-963A-DBDD5E3352E6}"/>
          </ac:spMkLst>
        </pc:spChg>
        <pc:spChg chg="del">
          <ac:chgData name="Vivien Endrikat" userId="0d119005-4155-46d3-aea0-a5aac0fe2449" providerId="ADAL" clId="{1410C69E-6A99-46D8-8FB9-8953400E64FA}" dt="2021-07-14T13:58:06.245" v="183" actId="478"/>
          <ac:spMkLst>
            <pc:docMk/>
            <pc:sldMk cId="126290705" sldId="275"/>
            <ac:spMk id="13" creationId="{FD43FDCF-AACE-4932-AFB4-00DCAAD38664}"/>
          </ac:spMkLst>
        </pc:spChg>
        <pc:spChg chg="add mod">
          <ac:chgData name="Vivien Endrikat" userId="0d119005-4155-46d3-aea0-a5aac0fe2449" providerId="ADAL" clId="{1410C69E-6A99-46D8-8FB9-8953400E64FA}" dt="2021-07-14T14:00:02.307" v="209" actId="20577"/>
          <ac:spMkLst>
            <pc:docMk/>
            <pc:sldMk cId="126290705" sldId="275"/>
            <ac:spMk id="14" creationId="{B73612F6-323D-4CB0-8154-C7CA177481ED}"/>
          </ac:spMkLst>
        </pc:spChg>
        <pc:spChg chg="del">
          <ac:chgData name="Vivien Endrikat" userId="0d119005-4155-46d3-aea0-a5aac0fe2449" providerId="ADAL" clId="{1410C69E-6A99-46D8-8FB9-8953400E64FA}" dt="2021-07-14T13:58:06.245" v="183" actId="478"/>
          <ac:spMkLst>
            <pc:docMk/>
            <pc:sldMk cId="126290705" sldId="275"/>
            <ac:spMk id="16" creationId="{B8594A51-315B-4653-9CEC-EE2E6926D749}"/>
          </ac:spMkLst>
        </pc:spChg>
        <pc:spChg chg="del">
          <ac:chgData name="Vivien Endrikat" userId="0d119005-4155-46d3-aea0-a5aac0fe2449" providerId="ADAL" clId="{1410C69E-6A99-46D8-8FB9-8953400E64FA}" dt="2021-07-14T13:58:06.245" v="183" actId="478"/>
          <ac:spMkLst>
            <pc:docMk/>
            <pc:sldMk cId="126290705" sldId="275"/>
            <ac:spMk id="17" creationId="{41E36288-3060-413F-A711-2D67D4F422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DD418-A509-4CEC-8C2B-94E23A5B05ED}" type="datetimeFigureOut">
              <a:rPr lang="de-DE" smtClean="0"/>
              <a:t>14.07.2021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45CA5-08C9-4504-BC97-2D9503C60A45}" type="slidenum">
              <a:rPr lang="de-DE" smtClean="0"/>
              <a:t>‹#›</a:t>
            </a:fld>
            <a:endParaRPr lang="de-DE"/>
          </a:p>
        </p:txBody>
      </p:sp>
    </p:spTree>
    <p:extLst>
      <p:ext uri="{BB962C8B-B14F-4D97-AF65-F5344CB8AC3E}">
        <p14:creationId xmlns:p14="http://schemas.microsoft.com/office/powerpoint/2010/main" val="385768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6416EE3D-A964-44B6-875C-1AB1DD6D78E4}"/>
              </a:ext>
            </a:extLst>
          </p:cNvPr>
          <p:cNvSpPr>
            <a:spLocks noGrp="1"/>
          </p:cNvSpPr>
          <p:nvPr>
            <p:ph type="pic" sz="quarter" idx="13"/>
          </p:nvPr>
        </p:nvSpPr>
        <p:spPr>
          <a:xfrm>
            <a:off x="0" y="0"/>
            <a:ext cx="18288000" cy="10277475"/>
          </a:xfrm>
          <a:pattFill prst="wdUpDiag">
            <a:fgClr>
              <a:schemeClr val="bg2"/>
            </a:fgClr>
            <a:bgClr>
              <a:schemeClr val="bg1"/>
            </a:bgClr>
          </a:pattFill>
        </p:spPr>
        <p:txBody>
          <a:bodyPr/>
          <a:lstStyle/>
          <a:p>
            <a:endParaRPr lang="en-SG"/>
          </a:p>
        </p:txBody>
      </p:sp>
      <p:sp>
        <p:nvSpPr>
          <p:cNvPr id="4" name="Date Placeholder 3">
            <a:extLst>
              <a:ext uri="{FF2B5EF4-FFF2-40B4-BE49-F238E27FC236}">
                <a16:creationId xmlns:a16="http://schemas.microsoft.com/office/drawing/2014/main" id="{356D6C15-F7E1-478B-BBB5-523AF51EED98}"/>
              </a:ext>
            </a:extLst>
          </p:cNvPr>
          <p:cNvSpPr>
            <a:spLocks noGrp="1"/>
          </p:cNvSpPr>
          <p:nvPr>
            <p:ph type="dt" sz="half" idx="10"/>
          </p:nvPr>
        </p:nvSpPr>
        <p:spPr/>
        <p:txBody>
          <a:bodyPr/>
          <a:lstStyle>
            <a:lvl1pPr>
              <a:defRPr>
                <a:latin typeface="+mn-lt"/>
              </a:defRPr>
            </a:lvl1pPr>
          </a:lstStyle>
          <a:p>
            <a:fld id="{BDEB8C17-1221-44ED-93D4-B5F8AF8FE3DA}" type="datetime1">
              <a:rPr lang="en-SG" smtClean="0"/>
              <a:t>14/7/2021</a:t>
            </a:fld>
            <a:endParaRPr lang="en-SG" dirty="0"/>
          </a:p>
        </p:txBody>
      </p:sp>
      <p:sp>
        <p:nvSpPr>
          <p:cNvPr id="5" name="Footer Placeholder 4">
            <a:extLst>
              <a:ext uri="{FF2B5EF4-FFF2-40B4-BE49-F238E27FC236}">
                <a16:creationId xmlns:a16="http://schemas.microsoft.com/office/drawing/2014/main" id="{F56471E9-8AFC-4A18-85D9-53987C3D1E4A}"/>
              </a:ext>
            </a:extLst>
          </p:cNvPr>
          <p:cNvSpPr>
            <a:spLocks noGrp="1"/>
          </p:cNvSpPr>
          <p:nvPr>
            <p:ph type="ftr" sz="quarter" idx="11"/>
          </p:nvPr>
        </p:nvSpPr>
        <p:spPr/>
        <p:txBody>
          <a:bodyPr/>
          <a:lstStyle>
            <a:lvl1pPr>
              <a:defRPr>
                <a:latin typeface="+mn-lt"/>
              </a:defRPr>
            </a:lvl1pPr>
          </a:lstStyle>
          <a:p>
            <a:endParaRPr lang="en-SG" dirty="0"/>
          </a:p>
        </p:txBody>
      </p:sp>
      <p:sp>
        <p:nvSpPr>
          <p:cNvPr id="6" name="Slide Number Placeholder 5">
            <a:extLst>
              <a:ext uri="{FF2B5EF4-FFF2-40B4-BE49-F238E27FC236}">
                <a16:creationId xmlns:a16="http://schemas.microsoft.com/office/drawing/2014/main" id="{B14A07F7-804C-499D-88E4-C7FC961DBE6B}"/>
              </a:ext>
            </a:extLst>
          </p:cNvPr>
          <p:cNvSpPr>
            <a:spLocks noGrp="1"/>
          </p:cNvSpPr>
          <p:nvPr>
            <p:ph type="sldNum" sz="quarter" idx="12"/>
          </p:nvPr>
        </p:nvSpPr>
        <p:spPr/>
        <p:txBody>
          <a:bodyPr/>
          <a:lstStyle>
            <a:lvl1pPr>
              <a:defRPr>
                <a:latin typeface="+mn-lt"/>
              </a:defRPr>
            </a:lvl1pPr>
          </a:lstStyle>
          <a:p>
            <a:fld id="{634D2184-1EAA-4C69-B17B-B22F43A6E612}" type="slidenum">
              <a:rPr lang="en-SG" smtClean="0"/>
              <a:pPr/>
              <a:t>‹#›</a:t>
            </a:fld>
            <a:endParaRPr lang="en-SG" dirty="0"/>
          </a:p>
        </p:txBody>
      </p:sp>
      <p:sp>
        <p:nvSpPr>
          <p:cNvPr id="2" name="Title 1">
            <a:extLst>
              <a:ext uri="{FF2B5EF4-FFF2-40B4-BE49-F238E27FC236}">
                <a16:creationId xmlns:a16="http://schemas.microsoft.com/office/drawing/2014/main" id="{635A7DB3-1BF4-4FFC-BE5C-A706FAD47AAA}"/>
              </a:ext>
            </a:extLst>
          </p:cNvPr>
          <p:cNvSpPr>
            <a:spLocks noGrp="1"/>
          </p:cNvSpPr>
          <p:nvPr>
            <p:ph type="ctrTitle"/>
          </p:nvPr>
        </p:nvSpPr>
        <p:spPr>
          <a:xfrm>
            <a:off x="1151113" y="1562100"/>
            <a:ext cx="6760103" cy="3581400"/>
          </a:xfrm>
        </p:spPr>
        <p:txBody>
          <a:bodyPr anchor="b">
            <a:noAutofit/>
          </a:bodyPr>
          <a:lstStyle>
            <a:lvl1pPr algn="l">
              <a:defRPr sz="8000">
                <a:solidFill>
                  <a:schemeClr val="bg1"/>
                </a:solidFill>
              </a:defRPr>
            </a:lvl1pPr>
          </a:lstStyle>
          <a:p>
            <a:r>
              <a:rPr lang="en-US" dirty="0"/>
              <a:t>Click to edit Master title style</a:t>
            </a:r>
            <a:endParaRPr lang="en-SG" dirty="0"/>
          </a:p>
        </p:txBody>
      </p:sp>
      <p:sp>
        <p:nvSpPr>
          <p:cNvPr id="15" name="Line">
            <a:extLst>
              <a:ext uri="{FF2B5EF4-FFF2-40B4-BE49-F238E27FC236}">
                <a16:creationId xmlns:a16="http://schemas.microsoft.com/office/drawing/2014/main" id="{048090FF-4D05-4DC6-BD65-1FB1DCE9489B}"/>
              </a:ext>
            </a:extLst>
          </p:cNvPr>
          <p:cNvSpPr/>
          <p:nvPr userDrawn="1"/>
        </p:nvSpPr>
        <p:spPr>
          <a:xfrm>
            <a:off x="1305410" y="5162550"/>
            <a:ext cx="888186" cy="0"/>
          </a:xfrm>
          <a:prstGeom prst="line">
            <a:avLst/>
          </a:prstGeom>
          <a:ln w="25400">
            <a:solidFill>
              <a:schemeClr val="bg1"/>
            </a:solidFill>
            <a:miter/>
          </a:ln>
        </p:spPr>
        <p:txBody>
          <a:bodyPr tIns="68580" bIns="68580"/>
          <a:lstStyle/>
          <a:p>
            <a:pPr>
              <a:lnSpc>
                <a:spcPct val="100000"/>
              </a:lnSpc>
              <a:defRPr sz="3600"/>
            </a:pPr>
            <a:endParaRPr sz="5400"/>
          </a:p>
        </p:txBody>
      </p:sp>
      <p:sp>
        <p:nvSpPr>
          <p:cNvPr id="17" name="Subtitle 2">
            <a:extLst>
              <a:ext uri="{FF2B5EF4-FFF2-40B4-BE49-F238E27FC236}">
                <a16:creationId xmlns:a16="http://schemas.microsoft.com/office/drawing/2014/main" id="{93D518AA-4833-4265-98B1-E56FCE74BD83}"/>
              </a:ext>
            </a:extLst>
          </p:cNvPr>
          <p:cNvSpPr>
            <a:spLocks noGrp="1"/>
          </p:cNvSpPr>
          <p:nvPr>
            <p:ph type="subTitle" idx="1" hasCustomPrompt="1"/>
          </p:nvPr>
        </p:nvSpPr>
        <p:spPr>
          <a:xfrm>
            <a:off x="1151113" y="5387044"/>
            <a:ext cx="6760103" cy="738664"/>
          </a:xfrm>
          <a:ln w="25400">
            <a:miter lim="400000"/>
          </a:ln>
        </p:spPr>
        <p:txBody>
          <a:bodyPr wrap="square" lIns="18288" tIns="0" rIns="0" bIns="0">
            <a:spAutoFit/>
          </a:bodyPr>
          <a:lstStyle>
            <a:lvl1pPr marL="0" indent="133350">
              <a:buNone/>
              <a:defRPr lang="en-SG" sz="2400" spc="450" dirty="0">
                <a:solidFill>
                  <a:srgbClr val="A7A7A7"/>
                </a:solidFill>
                <a:latin typeface="+mn-lt"/>
                <a:ea typeface="Calibri" panose="020F0502020204030204" pitchFamily="34" charset="0"/>
                <a:cs typeface="Calibri" panose="020F0502020204030204" pitchFamily="34" charset="0"/>
              </a:defRPr>
            </a:lvl1pPr>
          </a:lstStyle>
          <a:p>
            <a:pPr marL="0" lvl="0"/>
            <a:r>
              <a:rPr lang="en-US" dirty="0"/>
              <a:t>CLICK TO EDIT MASTER SUBTITLE STYLE</a:t>
            </a:r>
            <a:endParaRPr lang="en-SG" dirty="0"/>
          </a:p>
        </p:txBody>
      </p:sp>
    </p:spTree>
    <p:extLst>
      <p:ext uri="{BB962C8B-B14F-4D97-AF65-F5344CB8AC3E}">
        <p14:creationId xmlns:p14="http://schemas.microsoft.com/office/powerpoint/2010/main" val="15088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40" name="Circle">
            <a:extLst>
              <a:ext uri="{FF2B5EF4-FFF2-40B4-BE49-F238E27FC236}">
                <a16:creationId xmlns:a16="http://schemas.microsoft.com/office/drawing/2014/main" id="{FEB67C77-71F7-416F-B7F4-6ADE9E307BA4}"/>
              </a:ext>
            </a:extLst>
          </p:cNvPr>
          <p:cNvSpPr/>
          <p:nvPr userDrawn="1"/>
        </p:nvSpPr>
        <p:spPr>
          <a:xfrm>
            <a:off x="2338350" y="2889507"/>
            <a:ext cx="2468880" cy="2468880"/>
          </a:xfrm>
          <a:prstGeom prst="ellipse">
            <a:avLst/>
          </a:prstGeom>
          <a:solidFill>
            <a:srgbClr val="EEEDEE"/>
          </a:solidFill>
          <a:ln w="22225" cap="flat">
            <a:gradFill>
              <a:gsLst>
                <a:gs pos="0">
                  <a:schemeClr val="tx2"/>
                </a:gs>
                <a:gs pos="100000">
                  <a:schemeClr val="accent2"/>
                </a:gs>
              </a:gsLst>
              <a:lin ang="5400000" scaled="1"/>
            </a:grad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
        <p:nvSpPr>
          <p:cNvPr id="2" name="Title 1">
            <a:extLst>
              <a:ext uri="{FF2B5EF4-FFF2-40B4-BE49-F238E27FC236}">
                <a16:creationId xmlns:a16="http://schemas.microsoft.com/office/drawing/2014/main" id="{3D7CA093-2254-403D-B966-91B779563B0D}"/>
              </a:ext>
            </a:extLst>
          </p:cNvPr>
          <p:cNvSpPr>
            <a:spLocks noGrp="1"/>
          </p:cNvSpPr>
          <p:nvPr>
            <p:ph type="title" hasCustomPrompt="1"/>
          </p:nvPr>
        </p:nvSpPr>
        <p:spPr>
          <a:xfrm>
            <a:off x="1259682" y="1"/>
            <a:ext cx="15773400" cy="1988345"/>
          </a:xfrm>
        </p:spPr>
        <p:txBody>
          <a:bodyPr>
            <a:normAutofit/>
          </a:bodyPr>
          <a:lstStyle>
            <a:lvl1pPr algn="ctr">
              <a:defRPr sz="4500" b="0">
                <a:latin typeface="+mn-lt"/>
              </a:defRPr>
            </a:lvl1p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BC159C4C-CD82-4F35-B030-AE75797E949E}"/>
              </a:ext>
            </a:extLst>
          </p:cNvPr>
          <p:cNvSpPr>
            <a:spLocks noGrp="1"/>
          </p:cNvSpPr>
          <p:nvPr>
            <p:ph type="body" idx="1" hasCustomPrompt="1"/>
          </p:nvPr>
        </p:nvSpPr>
        <p:spPr>
          <a:xfrm>
            <a:off x="1265041" y="5190176"/>
            <a:ext cx="4615497" cy="1235868"/>
          </a:xfrm>
        </p:spPr>
        <p:txBody>
          <a:bodyPr anchor="b">
            <a:normAutofit/>
          </a:bodyPr>
          <a:lstStyle>
            <a:lvl1pPr marL="0" indent="0" algn="ctr">
              <a:buNone/>
              <a:defRPr sz="2400" b="0" spc="450">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07C0D46-E50C-4E0D-902B-81008B711E5D}"/>
              </a:ext>
            </a:extLst>
          </p:cNvPr>
          <p:cNvSpPr>
            <a:spLocks noGrp="1"/>
          </p:cNvSpPr>
          <p:nvPr>
            <p:ph sz="half" idx="2"/>
          </p:nvPr>
        </p:nvSpPr>
        <p:spPr>
          <a:xfrm>
            <a:off x="1265041" y="6426045"/>
            <a:ext cx="4615497" cy="769683"/>
          </a:xfrm>
        </p:spPr>
        <p:txBody>
          <a:bodyPr>
            <a:normAutofit/>
          </a:bodyPr>
          <a:lstStyle>
            <a:lvl1pPr marL="0" indent="0" algn="ctr">
              <a:buNone/>
              <a:defRPr sz="2400">
                <a:solidFill>
                  <a:schemeClr val="bg1">
                    <a:lumMod val="50000"/>
                  </a:schemeClr>
                </a:solidFill>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CC5B75F4-70F5-49E9-A7F4-38A06E74425E}"/>
              </a:ext>
            </a:extLst>
          </p:cNvPr>
          <p:cNvSpPr>
            <a:spLocks noGrp="1"/>
          </p:cNvSpPr>
          <p:nvPr>
            <p:ph type="body" sz="quarter" idx="3" hasCustomPrompt="1"/>
          </p:nvPr>
        </p:nvSpPr>
        <p:spPr>
          <a:xfrm>
            <a:off x="6830244" y="5190176"/>
            <a:ext cx="4638228" cy="1235868"/>
          </a:xfrm>
        </p:spPr>
        <p:txBody>
          <a:bodyPr anchor="b">
            <a:normAutofit/>
          </a:bodyPr>
          <a:lstStyle>
            <a:lvl1pPr marL="0" indent="0" algn="ctr">
              <a:buNone/>
              <a:defRPr sz="2400" b="0" spc="450">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3B850D1-0D2B-45E4-B4E7-63D5A63EB1E5}"/>
              </a:ext>
            </a:extLst>
          </p:cNvPr>
          <p:cNvSpPr>
            <a:spLocks noGrp="1"/>
          </p:cNvSpPr>
          <p:nvPr>
            <p:ph sz="quarter" idx="4"/>
          </p:nvPr>
        </p:nvSpPr>
        <p:spPr>
          <a:xfrm>
            <a:off x="6830244" y="6426045"/>
            <a:ext cx="4638228" cy="769683"/>
          </a:xfrm>
        </p:spPr>
        <p:txBody>
          <a:bodyPr>
            <a:normAutofit/>
          </a:bodyPr>
          <a:lstStyle>
            <a:lvl1pPr marL="0" indent="0" algn="ctr">
              <a:buNone/>
              <a:defRPr sz="2400">
                <a:solidFill>
                  <a:schemeClr val="bg1">
                    <a:lumMod val="50000"/>
                  </a:schemeClr>
                </a:solidFill>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2C18E7AA-5B0E-4641-BC33-76F60F6C3325}"/>
              </a:ext>
            </a:extLst>
          </p:cNvPr>
          <p:cNvSpPr>
            <a:spLocks noGrp="1"/>
          </p:cNvSpPr>
          <p:nvPr>
            <p:ph type="dt" sz="half" idx="10"/>
          </p:nvPr>
        </p:nvSpPr>
        <p:spPr/>
        <p:txBody>
          <a:bodyPr/>
          <a:lstStyle/>
          <a:p>
            <a:fld id="{B3B3E751-B4E6-4760-88BB-3DEBC5682F5C}" type="datetime1">
              <a:rPr lang="en-SG" smtClean="0"/>
              <a:t>14/7/2021</a:t>
            </a:fld>
            <a:endParaRPr lang="en-SG"/>
          </a:p>
        </p:txBody>
      </p:sp>
      <p:sp>
        <p:nvSpPr>
          <p:cNvPr id="8" name="Footer Placeholder 7">
            <a:extLst>
              <a:ext uri="{FF2B5EF4-FFF2-40B4-BE49-F238E27FC236}">
                <a16:creationId xmlns:a16="http://schemas.microsoft.com/office/drawing/2014/main" id="{35BEFC10-4D35-4566-91A2-E19294645914}"/>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675225CA-0084-4F5B-8A5E-B243D153F84F}"/>
              </a:ext>
            </a:extLst>
          </p:cNvPr>
          <p:cNvSpPr>
            <a:spLocks noGrp="1"/>
          </p:cNvSpPr>
          <p:nvPr>
            <p:ph type="sldNum" sz="quarter" idx="12"/>
          </p:nvPr>
        </p:nvSpPr>
        <p:spPr/>
        <p:txBody>
          <a:bodyPr/>
          <a:lstStyle/>
          <a:p>
            <a:fld id="{634D2184-1EAA-4C69-B17B-B22F43A6E612}" type="slidenum">
              <a:rPr lang="en-SG" smtClean="0"/>
              <a:t>‹#›</a:t>
            </a:fld>
            <a:endParaRPr lang="en-SG"/>
          </a:p>
        </p:txBody>
      </p:sp>
      <p:sp>
        <p:nvSpPr>
          <p:cNvPr id="10" name="Text Placeholder 4">
            <a:extLst>
              <a:ext uri="{FF2B5EF4-FFF2-40B4-BE49-F238E27FC236}">
                <a16:creationId xmlns:a16="http://schemas.microsoft.com/office/drawing/2014/main" id="{3A9A11C6-1ED1-462A-BEC9-87D162B1B650}"/>
              </a:ext>
            </a:extLst>
          </p:cNvPr>
          <p:cNvSpPr>
            <a:spLocks noGrp="1"/>
          </p:cNvSpPr>
          <p:nvPr>
            <p:ph type="body" sz="quarter" idx="13" hasCustomPrompt="1"/>
          </p:nvPr>
        </p:nvSpPr>
        <p:spPr>
          <a:xfrm>
            <a:off x="12415984" y="5190176"/>
            <a:ext cx="4638228" cy="1235868"/>
          </a:xfrm>
        </p:spPr>
        <p:txBody>
          <a:bodyPr anchor="b">
            <a:normAutofit/>
          </a:bodyPr>
          <a:lstStyle>
            <a:lvl1pPr marL="0" indent="0" algn="ctr">
              <a:buNone/>
              <a:defRPr sz="2400" b="0" spc="450">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167F944A-3E03-4BCB-9CE4-6FE51706671F}"/>
              </a:ext>
            </a:extLst>
          </p:cNvPr>
          <p:cNvSpPr>
            <a:spLocks noGrp="1"/>
          </p:cNvSpPr>
          <p:nvPr>
            <p:ph sz="quarter" idx="14"/>
          </p:nvPr>
        </p:nvSpPr>
        <p:spPr>
          <a:xfrm>
            <a:off x="12415984" y="6426045"/>
            <a:ext cx="4638228" cy="769683"/>
          </a:xfrm>
        </p:spPr>
        <p:txBody>
          <a:bodyPr>
            <a:normAutofit/>
          </a:bodyPr>
          <a:lstStyle>
            <a:lvl1pPr marL="0" indent="0" algn="ctr">
              <a:buNone/>
              <a:defRPr sz="2400">
                <a:solidFill>
                  <a:schemeClr val="bg1">
                    <a:lumMod val="50000"/>
                  </a:schemeClr>
                </a:solidFill>
              </a:defRPr>
            </a:lvl1pPr>
            <a:lvl2pPr marL="685800" indent="0">
              <a:buNone/>
              <a:defRPr/>
            </a:lvl2pPr>
            <a:lvl3pPr marL="1371600" indent="0">
              <a:buNone/>
              <a:defRPr/>
            </a:lvl3pPr>
            <a:lvl4pPr marL="2057400" indent="0">
              <a:buNone/>
              <a:defRPr/>
            </a:lvl4pPr>
            <a:lvl5pPr marL="2743200" indent="0">
              <a:buNone/>
              <a:defRPr/>
            </a:lvl5pPr>
          </a:lstStyle>
          <a:p>
            <a:pPr lvl="0"/>
            <a:r>
              <a:rPr lang="en-US"/>
              <a:t>Click to edit Master text styles</a:t>
            </a:r>
          </a:p>
        </p:txBody>
      </p:sp>
      <p:sp>
        <p:nvSpPr>
          <p:cNvPr id="38" name="Picture Placeholder 26">
            <a:extLst>
              <a:ext uri="{FF2B5EF4-FFF2-40B4-BE49-F238E27FC236}">
                <a16:creationId xmlns:a16="http://schemas.microsoft.com/office/drawing/2014/main" id="{FF2269DB-8467-498C-B516-04B019EB65CD}"/>
              </a:ext>
            </a:extLst>
          </p:cNvPr>
          <p:cNvSpPr>
            <a:spLocks noGrp="1"/>
          </p:cNvSpPr>
          <p:nvPr>
            <p:ph type="pic" sz="quarter" idx="15"/>
          </p:nvPr>
        </p:nvSpPr>
        <p:spPr>
          <a:xfrm>
            <a:off x="2329178" y="2884624"/>
            <a:ext cx="2468880" cy="2468880"/>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txBody>
          <a:bodyPr wrap="square">
            <a:noAutofit/>
          </a:bodyPr>
          <a:lstStyle>
            <a:lvl1pPr marL="0" indent="0">
              <a:buNone/>
              <a:defRPr>
                <a:latin typeface="+mn-lt"/>
              </a:defRPr>
            </a:lvl1pPr>
          </a:lstStyle>
          <a:p>
            <a:endParaRPr lang="en-SG" dirty="0"/>
          </a:p>
        </p:txBody>
      </p:sp>
      <p:sp>
        <p:nvSpPr>
          <p:cNvPr id="41" name="Circle">
            <a:extLst>
              <a:ext uri="{FF2B5EF4-FFF2-40B4-BE49-F238E27FC236}">
                <a16:creationId xmlns:a16="http://schemas.microsoft.com/office/drawing/2014/main" id="{9C8B50E8-A1F6-4C74-BEB7-FD09C3E19D36}"/>
              </a:ext>
            </a:extLst>
          </p:cNvPr>
          <p:cNvSpPr/>
          <p:nvPr userDrawn="1"/>
        </p:nvSpPr>
        <p:spPr>
          <a:xfrm>
            <a:off x="7914918" y="2889507"/>
            <a:ext cx="2468880" cy="2468880"/>
          </a:xfrm>
          <a:prstGeom prst="ellipse">
            <a:avLst/>
          </a:prstGeom>
          <a:solidFill>
            <a:srgbClr val="EEEDEE"/>
          </a:solidFill>
          <a:ln w="22225" cap="flat">
            <a:gradFill>
              <a:gsLst>
                <a:gs pos="0">
                  <a:schemeClr val="tx2"/>
                </a:gs>
                <a:gs pos="100000">
                  <a:schemeClr val="accent2"/>
                </a:gs>
              </a:gsLst>
              <a:lin ang="5400000" scaled="1"/>
            </a:grad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
        <p:nvSpPr>
          <p:cNvPr id="42" name="Picture Placeholder 26">
            <a:extLst>
              <a:ext uri="{FF2B5EF4-FFF2-40B4-BE49-F238E27FC236}">
                <a16:creationId xmlns:a16="http://schemas.microsoft.com/office/drawing/2014/main" id="{CE58F96D-AA3A-4C4E-8970-DF9A4FBA7359}"/>
              </a:ext>
            </a:extLst>
          </p:cNvPr>
          <p:cNvSpPr>
            <a:spLocks noGrp="1"/>
          </p:cNvSpPr>
          <p:nvPr>
            <p:ph type="pic" sz="quarter" idx="16"/>
          </p:nvPr>
        </p:nvSpPr>
        <p:spPr>
          <a:xfrm>
            <a:off x="7914918" y="2902951"/>
            <a:ext cx="2468880" cy="2468880"/>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txBody>
          <a:bodyPr wrap="square">
            <a:noAutofit/>
          </a:bodyPr>
          <a:lstStyle>
            <a:lvl1pPr marL="0" indent="0">
              <a:buNone/>
              <a:defRPr>
                <a:latin typeface="+mn-lt"/>
              </a:defRPr>
            </a:lvl1pPr>
          </a:lstStyle>
          <a:p>
            <a:endParaRPr lang="en-SG" dirty="0"/>
          </a:p>
        </p:txBody>
      </p:sp>
      <p:sp>
        <p:nvSpPr>
          <p:cNvPr id="43" name="Circle">
            <a:extLst>
              <a:ext uri="{FF2B5EF4-FFF2-40B4-BE49-F238E27FC236}">
                <a16:creationId xmlns:a16="http://schemas.microsoft.com/office/drawing/2014/main" id="{E63BF5E3-1062-42B2-B48E-DC05D8E684BD}"/>
              </a:ext>
            </a:extLst>
          </p:cNvPr>
          <p:cNvSpPr/>
          <p:nvPr userDrawn="1"/>
        </p:nvSpPr>
        <p:spPr>
          <a:xfrm>
            <a:off x="13500658" y="2826002"/>
            <a:ext cx="2468880" cy="2468880"/>
          </a:xfrm>
          <a:prstGeom prst="ellipse">
            <a:avLst/>
          </a:prstGeom>
          <a:solidFill>
            <a:srgbClr val="EEEDEE"/>
          </a:solidFill>
          <a:ln w="22225" cap="flat">
            <a:gradFill>
              <a:gsLst>
                <a:gs pos="0">
                  <a:schemeClr val="tx2"/>
                </a:gs>
                <a:gs pos="100000">
                  <a:schemeClr val="accent2"/>
                </a:gs>
              </a:gsLst>
              <a:lin ang="5400000" scaled="1"/>
            </a:grad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
        <p:nvSpPr>
          <p:cNvPr id="44" name="Picture Placeholder 26">
            <a:extLst>
              <a:ext uri="{FF2B5EF4-FFF2-40B4-BE49-F238E27FC236}">
                <a16:creationId xmlns:a16="http://schemas.microsoft.com/office/drawing/2014/main" id="{12366B03-6383-46C9-86CC-FDD86663B3CC}"/>
              </a:ext>
            </a:extLst>
          </p:cNvPr>
          <p:cNvSpPr>
            <a:spLocks noGrp="1"/>
          </p:cNvSpPr>
          <p:nvPr>
            <p:ph type="pic" sz="quarter" idx="17"/>
          </p:nvPr>
        </p:nvSpPr>
        <p:spPr>
          <a:xfrm>
            <a:off x="13508451" y="2818793"/>
            <a:ext cx="2468880" cy="2468880"/>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txBody>
          <a:bodyPr wrap="square">
            <a:noAutofit/>
          </a:bodyPr>
          <a:lstStyle>
            <a:lvl1pPr marL="0" indent="0">
              <a:buNone/>
              <a:defRPr>
                <a:latin typeface="+mn-lt"/>
              </a:defRPr>
            </a:lvl1pPr>
          </a:lstStyle>
          <a:p>
            <a:endParaRPr lang="en-SG" dirty="0"/>
          </a:p>
        </p:txBody>
      </p:sp>
      <p:sp>
        <p:nvSpPr>
          <p:cNvPr id="21" name="Line">
            <a:extLst>
              <a:ext uri="{FF2B5EF4-FFF2-40B4-BE49-F238E27FC236}">
                <a16:creationId xmlns:a16="http://schemas.microsoft.com/office/drawing/2014/main" id="{7BE87B08-85DF-4006-B563-B99A241EB1AF}"/>
              </a:ext>
            </a:extLst>
          </p:cNvPr>
          <p:cNvSpPr/>
          <p:nvPr userDrawn="1"/>
        </p:nvSpPr>
        <p:spPr>
          <a:xfrm>
            <a:off x="8863608" y="7556181"/>
            <a:ext cx="571500" cy="0"/>
          </a:xfrm>
          <a:prstGeom prst="line">
            <a:avLst/>
          </a:prstGeom>
          <a:ln w="25400">
            <a:solidFill>
              <a:srgbClr val="EE2063"/>
            </a:solidFill>
            <a:miter/>
          </a:ln>
        </p:spPr>
        <p:txBody>
          <a:bodyPr tIns="137159" bIns="137159"/>
          <a:lstStyle/>
          <a:p>
            <a:pPr marL="0" marR="0" lvl="0" indent="0" defTabSz="1371600" eaLnBrk="1" fontAlgn="auto" latinLnBrk="0" hangingPunct="1">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231F20"/>
              </a:solidFill>
              <a:effectLst/>
              <a:uLnTx/>
              <a:uFillTx/>
            </a:endParaRPr>
          </a:p>
        </p:txBody>
      </p:sp>
      <p:sp>
        <p:nvSpPr>
          <p:cNvPr id="22" name="Line">
            <a:extLst>
              <a:ext uri="{FF2B5EF4-FFF2-40B4-BE49-F238E27FC236}">
                <a16:creationId xmlns:a16="http://schemas.microsoft.com/office/drawing/2014/main" id="{AE0828B9-63FC-4AC0-81F9-BC2365182B03}"/>
              </a:ext>
            </a:extLst>
          </p:cNvPr>
          <p:cNvSpPr/>
          <p:nvPr userDrawn="1"/>
        </p:nvSpPr>
        <p:spPr>
          <a:xfrm>
            <a:off x="14449348" y="7556181"/>
            <a:ext cx="571500" cy="0"/>
          </a:xfrm>
          <a:prstGeom prst="line">
            <a:avLst/>
          </a:prstGeom>
          <a:ln w="25400">
            <a:solidFill>
              <a:schemeClr val="accent3"/>
            </a:solidFill>
            <a:miter/>
          </a:ln>
        </p:spPr>
        <p:txBody>
          <a:bodyPr tIns="137159" bIns="137159"/>
          <a:lstStyle/>
          <a:p>
            <a:pPr marL="0" marR="0" lvl="0" indent="0" defTabSz="1371600" eaLnBrk="1" fontAlgn="auto" latinLnBrk="0" hangingPunct="1">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231F20"/>
              </a:solidFill>
              <a:effectLst/>
              <a:uLnTx/>
              <a:uFillTx/>
            </a:endParaRPr>
          </a:p>
        </p:txBody>
      </p:sp>
      <p:sp>
        <p:nvSpPr>
          <p:cNvPr id="23" name="Line">
            <a:extLst>
              <a:ext uri="{FF2B5EF4-FFF2-40B4-BE49-F238E27FC236}">
                <a16:creationId xmlns:a16="http://schemas.microsoft.com/office/drawing/2014/main" id="{0AE6D164-7932-4127-9195-F557D51B95DA}"/>
              </a:ext>
            </a:extLst>
          </p:cNvPr>
          <p:cNvSpPr/>
          <p:nvPr userDrawn="1"/>
        </p:nvSpPr>
        <p:spPr>
          <a:xfrm>
            <a:off x="3287040" y="7550468"/>
            <a:ext cx="571500" cy="0"/>
          </a:xfrm>
          <a:prstGeom prst="line">
            <a:avLst/>
          </a:prstGeom>
          <a:ln w="25400">
            <a:solidFill>
              <a:schemeClr val="accent3"/>
            </a:solidFill>
            <a:miter/>
          </a:ln>
        </p:spPr>
        <p:txBody>
          <a:bodyPr tIns="137159" bIns="137159"/>
          <a:lstStyle/>
          <a:p>
            <a:pPr marL="0" marR="0" lvl="0" indent="0" defTabSz="1371600" eaLnBrk="1" fontAlgn="auto" latinLnBrk="0" hangingPunct="1">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231F20"/>
              </a:solidFill>
              <a:effectLst/>
              <a:uLnTx/>
              <a:uFillTx/>
            </a:endParaRPr>
          </a:p>
        </p:txBody>
      </p:sp>
      <p:sp>
        <p:nvSpPr>
          <p:cNvPr id="24" name="Content Placeholder 3">
            <a:extLst>
              <a:ext uri="{FF2B5EF4-FFF2-40B4-BE49-F238E27FC236}">
                <a16:creationId xmlns:a16="http://schemas.microsoft.com/office/drawing/2014/main" id="{B0B2D313-A881-435E-AC3E-19AFC4084A8F}"/>
              </a:ext>
            </a:extLst>
          </p:cNvPr>
          <p:cNvSpPr>
            <a:spLocks noGrp="1"/>
          </p:cNvSpPr>
          <p:nvPr>
            <p:ph sz="half" idx="18"/>
          </p:nvPr>
        </p:nvSpPr>
        <p:spPr>
          <a:xfrm>
            <a:off x="1265041" y="7722188"/>
            <a:ext cx="4615497" cy="2017124"/>
          </a:xfrm>
        </p:spPr>
        <p:txBody>
          <a:bodyPr>
            <a:normAutofit/>
          </a:bodyPr>
          <a:lstStyle>
            <a:lvl1pPr marL="0" indent="0" algn="ctr">
              <a:buNone/>
              <a:defRPr sz="2400">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25" name="Content Placeholder 5">
            <a:extLst>
              <a:ext uri="{FF2B5EF4-FFF2-40B4-BE49-F238E27FC236}">
                <a16:creationId xmlns:a16="http://schemas.microsoft.com/office/drawing/2014/main" id="{4E114972-5FBD-48C2-9611-66CC7888ED85}"/>
              </a:ext>
            </a:extLst>
          </p:cNvPr>
          <p:cNvSpPr>
            <a:spLocks noGrp="1"/>
          </p:cNvSpPr>
          <p:nvPr>
            <p:ph sz="quarter" idx="19"/>
          </p:nvPr>
        </p:nvSpPr>
        <p:spPr>
          <a:xfrm>
            <a:off x="6830244" y="7722188"/>
            <a:ext cx="4638228" cy="2017124"/>
          </a:xfrm>
        </p:spPr>
        <p:txBody>
          <a:bodyPr>
            <a:normAutofit/>
          </a:bodyPr>
          <a:lstStyle>
            <a:lvl1pPr marL="0" indent="0" algn="ctr">
              <a:buNone/>
              <a:defRPr sz="2400">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26" name="Content Placeholder 5">
            <a:extLst>
              <a:ext uri="{FF2B5EF4-FFF2-40B4-BE49-F238E27FC236}">
                <a16:creationId xmlns:a16="http://schemas.microsoft.com/office/drawing/2014/main" id="{D162A9B0-416B-4CE4-B849-2DE383745841}"/>
              </a:ext>
            </a:extLst>
          </p:cNvPr>
          <p:cNvSpPr>
            <a:spLocks noGrp="1"/>
          </p:cNvSpPr>
          <p:nvPr>
            <p:ph sz="quarter" idx="20"/>
          </p:nvPr>
        </p:nvSpPr>
        <p:spPr>
          <a:xfrm>
            <a:off x="12415984" y="7722188"/>
            <a:ext cx="4638228" cy="2017124"/>
          </a:xfrm>
        </p:spPr>
        <p:txBody>
          <a:bodyPr>
            <a:normAutofit/>
          </a:bodyPr>
          <a:lstStyle>
            <a:lvl1pPr marL="0" indent="0" algn="ctr">
              <a:buNone/>
              <a:defRPr sz="2400">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Tree>
    <p:extLst>
      <p:ext uri="{BB962C8B-B14F-4D97-AF65-F5344CB8AC3E}">
        <p14:creationId xmlns:p14="http://schemas.microsoft.com/office/powerpoint/2010/main" val="73335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4601DFD4-30DF-428C-9622-36736F37D8FF}"/>
              </a:ext>
            </a:extLst>
          </p:cNvPr>
          <p:cNvSpPr>
            <a:spLocks/>
          </p:cNvSpPr>
          <p:nvPr userDrawn="1"/>
        </p:nvSpPr>
        <p:spPr bwMode="auto">
          <a:xfrm>
            <a:off x="1" y="1"/>
            <a:ext cx="18287999" cy="10286999"/>
          </a:xfrm>
          <a:prstGeom prst="rect">
            <a:avLst/>
          </a:prstGeom>
          <a:gradFill>
            <a:gsLst>
              <a:gs pos="0">
                <a:schemeClr val="accent5"/>
              </a:gs>
              <a:gs pos="100000">
                <a:schemeClr val="accent1"/>
              </a:gs>
            </a:gsLst>
            <a:lin ang="2700000" scaled="0"/>
          </a:gradFill>
          <a:ln>
            <a:noFill/>
          </a:ln>
        </p:spPr>
        <p:txBody>
          <a:bodyPr lIns="0" tIns="0" rIns="0" bIns="0"/>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48399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71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6D6C15-F7E1-478B-BBB5-523AF51EED98}"/>
              </a:ext>
            </a:extLst>
          </p:cNvPr>
          <p:cNvSpPr>
            <a:spLocks noGrp="1"/>
          </p:cNvSpPr>
          <p:nvPr>
            <p:ph type="dt" sz="half" idx="10"/>
          </p:nvPr>
        </p:nvSpPr>
        <p:spPr/>
        <p:txBody>
          <a:bodyPr/>
          <a:lstStyle/>
          <a:p>
            <a:fld id="{98316BDB-A040-4D9D-8E36-6C07831A8D35}" type="datetime1">
              <a:rPr lang="en-SG" smtClean="0"/>
              <a:t>14/7/2021</a:t>
            </a:fld>
            <a:endParaRPr lang="en-SG"/>
          </a:p>
        </p:txBody>
      </p:sp>
      <p:sp>
        <p:nvSpPr>
          <p:cNvPr id="5" name="Footer Placeholder 4">
            <a:extLst>
              <a:ext uri="{FF2B5EF4-FFF2-40B4-BE49-F238E27FC236}">
                <a16:creationId xmlns:a16="http://schemas.microsoft.com/office/drawing/2014/main" id="{F56471E9-8AFC-4A18-85D9-53987C3D1E4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14A07F7-804C-499D-88E4-C7FC961DBE6B}"/>
              </a:ext>
            </a:extLst>
          </p:cNvPr>
          <p:cNvSpPr>
            <a:spLocks noGrp="1"/>
          </p:cNvSpPr>
          <p:nvPr>
            <p:ph type="sldNum" sz="quarter" idx="12"/>
          </p:nvPr>
        </p:nvSpPr>
        <p:spPr/>
        <p:txBody>
          <a:bodyPr/>
          <a:lstStyle/>
          <a:p>
            <a:fld id="{634D2184-1EAA-4C69-B17B-B22F43A6E612}" type="slidenum">
              <a:rPr lang="en-SG" smtClean="0"/>
              <a:t>‹#›</a:t>
            </a:fld>
            <a:endParaRPr lang="en-SG"/>
          </a:p>
        </p:txBody>
      </p:sp>
      <p:grpSp>
        <p:nvGrpSpPr>
          <p:cNvPr id="12" name="Group 19">
            <a:extLst>
              <a:ext uri="{FF2B5EF4-FFF2-40B4-BE49-F238E27FC236}">
                <a16:creationId xmlns:a16="http://schemas.microsoft.com/office/drawing/2014/main" id="{CCF0B159-792F-4826-BF8B-E16D1B8136AF}"/>
              </a:ext>
            </a:extLst>
          </p:cNvPr>
          <p:cNvGrpSpPr/>
          <p:nvPr userDrawn="1"/>
        </p:nvGrpSpPr>
        <p:grpSpPr>
          <a:xfrm>
            <a:off x="4800601" y="-1104899"/>
            <a:ext cx="13907424" cy="12408700"/>
            <a:chOff x="4725696" y="-180875"/>
            <a:chExt cx="7746319" cy="7716742"/>
          </a:xfrm>
        </p:grpSpPr>
        <p:sp>
          <p:nvSpPr>
            <p:cNvPr id="13" name="Shape">
              <a:extLst>
                <a:ext uri="{FF2B5EF4-FFF2-40B4-BE49-F238E27FC236}">
                  <a16:creationId xmlns:a16="http://schemas.microsoft.com/office/drawing/2014/main" id="{036B1F62-8E5F-4D26-B550-2856580B7F21}"/>
                </a:ext>
              </a:extLst>
            </p:cNvPr>
            <p:cNvSpPr/>
            <p:nvPr userDrawn="1"/>
          </p:nvSpPr>
          <p:spPr>
            <a:xfrm rot="11297967">
              <a:off x="4725696" y="-180875"/>
              <a:ext cx="7746319" cy="7716742"/>
            </a:xfrm>
            <a:custGeom>
              <a:avLst/>
              <a:gdLst/>
              <a:ahLst/>
              <a:cxnLst>
                <a:cxn ang="0">
                  <a:pos x="wd2" y="hd2"/>
                </a:cxn>
                <a:cxn ang="5400000">
                  <a:pos x="wd2" y="hd2"/>
                </a:cxn>
                <a:cxn ang="10800000">
                  <a:pos x="wd2" y="hd2"/>
                </a:cxn>
                <a:cxn ang="16200000">
                  <a:pos x="wd2" y="hd2"/>
                </a:cxn>
              </a:cxnLst>
              <a:rect l="0" t="0" r="r" b="b"/>
              <a:pathLst>
                <a:path w="21600" h="21600" extrusionOk="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path>
              </a:pathLst>
            </a:custGeom>
            <a:gradFill flip="none" rotWithShape="1">
              <a:gsLst>
                <a:gs pos="0">
                  <a:schemeClr val="accent1"/>
                </a:gs>
                <a:gs pos="100000">
                  <a:schemeClr val="accent2"/>
                </a:gs>
              </a:gsLst>
              <a:lin ang="2700000" scaled="0"/>
            </a:gradFill>
            <a:ln w="12700" cap="flat">
              <a:no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
          <p:nvSpPr>
            <p:cNvPr id="14" name="Shape">
              <a:extLst>
                <a:ext uri="{FF2B5EF4-FFF2-40B4-BE49-F238E27FC236}">
                  <a16:creationId xmlns:a16="http://schemas.microsoft.com/office/drawing/2014/main" id="{BF4F3B71-ED2E-4A43-BE57-40E04896D3BF}"/>
                </a:ext>
              </a:extLst>
            </p:cNvPr>
            <p:cNvSpPr/>
            <p:nvPr userDrawn="1"/>
          </p:nvSpPr>
          <p:spPr>
            <a:xfrm rot="11713392">
              <a:off x="4834138" y="-72850"/>
              <a:ext cx="7529435" cy="7500688"/>
            </a:xfrm>
            <a:custGeom>
              <a:avLst/>
              <a:gdLst/>
              <a:ahLst/>
              <a:cxnLst>
                <a:cxn ang="0">
                  <a:pos x="wd2" y="hd2"/>
                </a:cxn>
                <a:cxn ang="5400000">
                  <a:pos x="wd2" y="hd2"/>
                </a:cxn>
                <a:cxn ang="10800000">
                  <a:pos x="wd2" y="hd2"/>
                </a:cxn>
                <a:cxn ang="16200000">
                  <a:pos x="wd2" y="hd2"/>
                </a:cxn>
              </a:cxnLst>
              <a:rect l="0" t="0" r="r" b="b"/>
              <a:pathLst>
                <a:path w="21600" h="21600" extrusionOk="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path>
              </a:pathLst>
            </a:custGeom>
            <a:solidFill>
              <a:schemeClr val="tx2"/>
            </a:solidFill>
            <a:ln w="12700" cap="flat">
              <a:no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grpSp>
      <p:sp>
        <p:nvSpPr>
          <p:cNvPr id="16" name="Title 1">
            <a:extLst>
              <a:ext uri="{FF2B5EF4-FFF2-40B4-BE49-F238E27FC236}">
                <a16:creationId xmlns:a16="http://schemas.microsoft.com/office/drawing/2014/main" id="{05C226E5-C2F1-4587-8201-4C128216857C}"/>
              </a:ext>
            </a:extLst>
          </p:cNvPr>
          <p:cNvSpPr>
            <a:spLocks noGrp="1"/>
          </p:cNvSpPr>
          <p:nvPr>
            <p:ph type="ctrTitle"/>
          </p:nvPr>
        </p:nvSpPr>
        <p:spPr>
          <a:xfrm>
            <a:off x="7613568" y="1304184"/>
            <a:ext cx="9302832" cy="3839316"/>
          </a:xfrm>
        </p:spPr>
        <p:txBody>
          <a:bodyPr anchor="b">
            <a:normAutofit/>
          </a:bodyPr>
          <a:lstStyle>
            <a:lvl1pPr algn="l">
              <a:defRPr sz="8000">
                <a:solidFill>
                  <a:schemeClr val="bg1"/>
                </a:solidFill>
              </a:defRPr>
            </a:lvl1pPr>
          </a:lstStyle>
          <a:p>
            <a:r>
              <a:rPr lang="en-US" dirty="0"/>
              <a:t>Click to edit Master title style</a:t>
            </a:r>
            <a:endParaRPr lang="en-SG" dirty="0"/>
          </a:p>
        </p:txBody>
      </p:sp>
      <p:sp>
        <p:nvSpPr>
          <p:cNvPr id="18" name="Line">
            <a:extLst>
              <a:ext uri="{FF2B5EF4-FFF2-40B4-BE49-F238E27FC236}">
                <a16:creationId xmlns:a16="http://schemas.microsoft.com/office/drawing/2014/main" id="{11CBAAC7-80E4-435C-BBF9-195582E0A8F0}"/>
              </a:ext>
            </a:extLst>
          </p:cNvPr>
          <p:cNvSpPr/>
          <p:nvPr userDrawn="1"/>
        </p:nvSpPr>
        <p:spPr>
          <a:xfrm>
            <a:off x="7772400" y="5143500"/>
            <a:ext cx="1222266" cy="0"/>
          </a:xfrm>
          <a:prstGeom prst="line">
            <a:avLst/>
          </a:prstGeom>
          <a:ln w="25400">
            <a:solidFill>
              <a:schemeClr val="accent3"/>
            </a:solidFill>
            <a:miter/>
          </a:ln>
        </p:spPr>
        <p:txBody>
          <a:bodyPr tIns="68580" bIns="68580"/>
          <a:lstStyle/>
          <a:p>
            <a:pPr>
              <a:lnSpc>
                <a:spcPct val="100000"/>
              </a:lnSpc>
              <a:defRPr sz="3600"/>
            </a:pPr>
            <a:endParaRPr sz="5400"/>
          </a:p>
        </p:txBody>
      </p:sp>
      <p:sp>
        <p:nvSpPr>
          <p:cNvPr id="19" name="Subtitle 2">
            <a:extLst>
              <a:ext uri="{FF2B5EF4-FFF2-40B4-BE49-F238E27FC236}">
                <a16:creationId xmlns:a16="http://schemas.microsoft.com/office/drawing/2014/main" id="{71F83205-A8F2-4D85-9E45-9CF61B6FF62B}"/>
              </a:ext>
            </a:extLst>
          </p:cNvPr>
          <p:cNvSpPr>
            <a:spLocks noGrp="1"/>
          </p:cNvSpPr>
          <p:nvPr>
            <p:ph type="subTitle" idx="1"/>
          </p:nvPr>
        </p:nvSpPr>
        <p:spPr>
          <a:xfrm>
            <a:off x="7613568" y="5363106"/>
            <a:ext cx="9302832" cy="369332"/>
          </a:xfrm>
          <a:ln w="25400">
            <a:miter lim="400000"/>
          </a:ln>
        </p:spPr>
        <p:txBody>
          <a:bodyPr wrap="square" lIns="18288" tIns="0" rIns="0" bIns="0">
            <a:spAutoFit/>
          </a:bodyPr>
          <a:lstStyle>
            <a:lvl1pPr marL="0" indent="133350">
              <a:buNone/>
              <a:defRPr lang="en-SG" sz="2400" dirty="0">
                <a:solidFill>
                  <a:srgbClr val="A7A7A7"/>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dirty="0"/>
              <a:t>Click to edit Master subtitle style</a:t>
            </a:r>
            <a:endParaRPr lang="en-SG" dirty="0"/>
          </a:p>
        </p:txBody>
      </p:sp>
    </p:spTree>
    <p:extLst>
      <p:ext uri="{BB962C8B-B14F-4D97-AF65-F5344CB8AC3E}">
        <p14:creationId xmlns:p14="http://schemas.microsoft.com/office/powerpoint/2010/main" val="105488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Shape">
            <a:extLst>
              <a:ext uri="{FF2B5EF4-FFF2-40B4-BE49-F238E27FC236}">
                <a16:creationId xmlns:a16="http://schemas.microsoft.com/office/drawing/2014/main" id="{F11B3146-905A-4E13-BCAF-60D48BE0FA9D}"/>
              </a:ext>
            </a:extLst>
          </p:cNvPr>
          <p:cNvSpPr/>
          <p:nvPr/>
        </p:nvSpPr>
        <p:spPr>
          <a:xfrm rot="13150286">
            <a:off x="-1329891" y="2259024"/>
            <a:ext cx="6538220" cy="6368981"/>
          </a:xfrm>
          <a:custGeom>
            <a:avLst/>
            <a:gdLst/>
            <a:ahLst/>
            <a:cxnLst>
              <a:cxn ang="0">
                <a:pos x="wd2" y="hd2"/>
              </a:cxn>
              <a:cxn ang="5400000">
                <a:pos x="wd2" y="hd2"/>
              </a:cxn>
              <a:cxn ang="10800000">
                <a:pos x="wd2" y="hd2"/>
              </a:cxn>
              <a:cxn ang="16200000">
                <a:pos x="wd2" y="hd2"/>
              </a:cxn>
            </a:cxnLst>
            <a:rect l="0" t="0" r="r" b="b"/>
            <a:pathLst>
              <a:path w="21600" h="21600" extrusionOk="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path>
            </a:pathLst>
          </a:custGeom>
          <a:gradFill flip="none" rotWithShape="1">
            <a:gsLst>
              <a:gs pos="71000">
                <a:schemeClr val="accent4"/>
              </a:gs>
              <a:gs pos="0">
                <a:schemeClr val="accent3"/>
              </a:gs>
            </a:gsLst>
            <a:lin ang="2700000" scaled="0"/>
          </a:gradFill>
          <a:ln w="12700" cap="flat">
            <a:no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
        <p:nvSpPr>
          <p:cNvPr id="23" name="Picture Placeholder 22">
            <a:extLst>
              <a:ext uri="{FF2B5EF4-FFF2-40B4-BE49-F238E27FC236}">
                <a16:creationId xmlns:a16="http://schemas.microsoft.com/office/drawing/2014/main" id="{57D10109-C22E-45C5-907B-86F1B8EF1701}"/>
              </a:ext>
            </a:extLst>
          </p:cNvPr>
          <p:cNvSpPr>
            <a:spLocks noGrp="1"/>
          </p:cNvSpPr>
          <p:nvPr>
            <p:ph type="pic" sz="quarter" idx="14"/>
          </p:nvPr>
        </p:nvSpPr>
        <p:spPr>
          <a:xfrm>
            <a:off x="-713037" y="1795129"/>
            <a:ext cx="6292641" cy="6273248"/>
          </a:xfrm>
          <a:custGeom>
            <a:avLst/>
            <a:gdLst>
              <a:gd name="connsiteX0" fmla="*/ 1645507 w 4195094"/>
              <a:gd name="connsiteY0" fmla="*/ 88 h 4182165"/>
              <a:gd name="connsiteX1" fmla="*/ 2036644 w 4195094"/>
              <a:gd name="connsiteY1" fmla="*/ 74182 h 4182165"/>
              <a:gd name="connsiteX2" fmla="*/ 2467442 w 4195094"/>
              <a:gd name="connsiteY2" fmla="*/ 290327 h 4182165"/>
              <a:gd name="connsiteX3" fmla="*/ 2786997 w 4195094"/>
              <a:gd name="connsiteY3" fmla="*/ 523973 h 4182165"/>
              <a:gd name="connsiteX4" fmla="*/ 3024994 w 4195094"/>
              <a:gd name="connsiteY4" fmla="*/ 732122 h 4182165"/>
              <a:gd name="connsiteX5" fmla="*/ 3248694 w 4195094"/>
              <a:gd name="connsiteY5" fmla="*/ 950765 h 4182165"/>
              <a:gd name="connsiteX6" fmla="*/ 3261088 w 4195094"/>
              <a:gd name="connsiteY6" fmla="*/ 960887 h 4182165"/>
              <a:gd name="connsiteX7" fmla="*/ 3298086 w 4195094"/>
              <a:gd name="connsiteY7" fmla="*/ 999327 h 4182165"/>
              <a:gd name="connsiteX8" fmla="*/ 3312623 w 4195094"/>
              <a:gd name="connsiteY8" fmla="*/ 1017187 h 4182165"/>
              <a:gd name="connsiteX9" fmla="*/ 3577460 w 4195094"/>
              <a:gd name="connsiteY9" fmla="*/ 1314388 h 4182165"/>
              <a:gd name="connsiteX10" fmla="*/ 3865706 w 4195094"/>
              <a:gd name="connsiteY10" fmla="*/ 1702039 h 4182165"/>
              <a:gd name="connsiteX11" fmla="*/ 4081862 w 4195094"/>
              <a:gd name="connsiteY11" fmla="*/ 2105716 h 4182165"/>
              <a:gd name="connsiteX12" fmla="*/ 4189721 w 4195094"/>
              <a:gd name="connsiteY12" fmla="*/ 2515076 h 4182165"/>
              <a:gd name="connsiteX13" fmla="*/ 4070739 w 4195094"/>
              <a:gd name="connsiteY13" fmla="*/ 3092129 h 4182165"/>
              <a:gd name="connsiteX14" fmla="*/ 3929561 w 4195094"/>
              <a:gd name="connsiteY14" fmla="*/ 3285453 h 4182165"/>
              <a:gd name="connsiteX15" fmla="*/ 3897567 w 4195094"/>
              <a:gd name="connsiteY15" fmla="*/ 3325503 h 4182165"/>
              <a:gd name="connsiteX16" fmla="*/ 3838647 w 4195094"/>
              <a:gd name="connsiteY16" fmla="*/ 3382213 h 4182165"/>
              <a:gd name="connsiteX17" fmla="*/ 3811021 w 4195094"/>
              <a:gd name="connsiteY17" fmla="*/ 3401452 h 4182165"/>
              <a:gd name="connsiteX18" fmla="*/ 3493525 w 4195094"/>
              <a:gd name="connsiteY18" fmla="*/ 3622641 h 4182165"/>
              <a:gd name="connsiteX19" fmla="*/ 3014261 w 4195094"/>
              <a:gd name="connsiteY19" fmla="*/ 3842176 h 4182165"/>
              <a:gd name="connsiteX20" fmla="*/ 2277705 w 4195094"/>
              <a:gd name="connsiteY20" fmla="*/ 4058073 h 4182165"/>
              <a:gd name="connsiteX21" fmla="*/ 1544214 w 4195094"/>
              <a:gd name="connsiteY21" fmla="*/ 4173830 h 4182165"/>
              <a:gd name="connsiteX22" fmla="*/ 1041679 w 4195094"/>
              <a:gd name="connsiteY22" fmla="*/ 4165846 h 4182165"/>
              <a:gd name="connsiteX23" fmla="*/ 651227 w 4195094"/>
              <a:gd name="connsiteY23" fmla="*/ 4068769 h 4182165"/>
              <a:gd name="connsiteX24" fmla="*/ 369202 w 4195094"/>
              <a:gd name="connsiteY24" fmla="*/ 3898912 h 4182165"/>
              <a:gd name="connsiteX25" fmla="*/ 326983 w 4195094"/>
              <a:gd name="connsiteY25" fmla="*/ 3863865 h 4182165"/>
              <a:gd name="connsiteX26" fmla="*/ 282640 w 4195094"/>
              <a:gd name="connsiteY26" fmla="*/ 3817794 h 4182165"/>
              <a:gd name="connsiteX27" fmla="*/ 273823 w 4195094"/>
              <a:gd name="connsiteY27" fmla="*/ 3804500 h 4182165"/>
              <a:gd name="connsiteX28" fmla="*/ 216238 w 4195094"/>
              <a:gd name="connsiteY28" fmla="*/ 3730067 h 4182165"/>
              <a:gd name="connsiteX29" fmla="*/ 60302 w 4195094"/>
              <a:gd name="connsiteY29" fmla="*/ 3395021 h 4182165"/>
              <a:gd name="connsiteX30" fmla="*/ 45 w 4195094"/>
              <a:gd name="connsiteY30" fmla="*/ 2922150 h 4182165"/>
              <a:gd name="connsiteX31" fmla="*/ 43660 w 4195094"/>
              <a:gd name="connsiteY31" fmla="*/ 2405384 h 4182165"/>
              <a:gd name="connsiteX32" fmla="*/ 358952 w 4195094"/>
              <a:gd name="connsiteY32" fmla="*/ 1251715 h 4182165"/>
              <a:gd name="connsiteX33" fmla="*/ 637112 w 4195094"/>
              <a:gd name="connsiteY33" fmla="*/ 674726 h 4182165"/>
              <a:gd name="connsiteX34" fmla="*/ 887638 w 4195094"/>
              <a:gd name="connsiteY34" fmla="*/ 346210 h 4182165"/>
              <a:gd name="connsiteX35" fmla="*/ 900603 w 4195094"/>
              <a:gd name="connsiteY35" fmla="*/ 329648 h 4182165"/>
              <a:gd name="connsiteX36" fmla="*/ 956908 w 4195094"/>
              <a:gd name="connsiteY36" fmla="*/ 275455 h 4182165"/>
              <a:gd name="connsiteX37" fmla="*/ 977945 w 4195094"/>
              <a:gd name="connsiteY37" fmla="*/ 259564 h 4182165"/>
              <a:gd name="connsiteX38" fmla="*/ 1127813 w 4195094"/>
              <a:gd name="connsiteY38" fmla="*/ 146081 h 4182165"/>
              <a:gd name="connsiteX39" fmla="*/ 1645507 w 4195094"/>
              <a:gd name="connsiteY39" fmla="*/ 88 h 41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95094" h="4182165">
                <a:moveTo>
                  <a:pt x="1645507" y="88"/>
                </a:moveTo>
                <a:cubicBezTo>
                  <a:pt x="1780174" y="1965"/>
                  <a:pt x="1910033" y="29704"/>
                  <a:pt x="2036644" y="74182"/>
                </a:cubicBezTo>
                <a:cubicBezTo>
                  <a:pt x="2189477" y="127996"/>
                  <a:pt x="2331369" y="203230"/>
                  <a:pt x="2467442" y="290327"/>
                </a:cubicBezTo>
                <a:cubicBezTo>
                  <a:pt x="2578697" y="361834"/>
                  <a:pt x="2684573" y="440426"/>
                  <a:pt x="2786997" y="523973"/>
                </a:cubicBezTo>
                <a:cubicBezTo>
                  <a:pt x="2868855" y="590562"/>
                  <a:pt x="2948783" y="659553"/>
                  <a:pt x="3024994" y="732122"/>
                </a:cubicBezTo>
                <a:cubicBezTo>
                  <a:pt x="3100798" y="803993"/>
                  <a:pt x="3174264" y="877843"/>
                  <a:pt x="3248694" y="950765"/>
                </a:cubicBezTo>
                <a:cubicBezTo>
                  <a:pt x="3252504" y="954448"/>
                  <a:pt x="3257003" y="957469"/>
                  <a:pt x="3261088" y="960887"/>
                </a:cubicBezTo>
                <a:cubicBezTo>
                  <a:pt x="3273466" y="973748"/>
                  <a:pt x="3285708" y="986467"/>
                  <a:pt x="3298086" y="999327"/>
                </a:cubicBezTo>
                <a:cubicBezTo>
                  <a:pt x="3302978" y="1005236"/>
                  <a:pt x="3307456" y="1011543"/>
                  <a:pt x="3312623" y="1017187"/>
                </a:cubicBezTo>
                <a:cubicBezTo>
                  <a:pt x="3403610" y="1113648"/>
                  <a:pt x="3492529" y="1212371"/>
                  <a:pt x="3577460" y="1314388"/>
                </a:cubicBezTo>
                <a:cubicBezTo>
                  <a:pt x="3680462" y="1438488"/>
                  <a:pt x="3777826" y="1566924"/>
                  <a:pt x="3865706" y="1702039"/>
                </a:cubicBezTo>
                <a:cubicBezTo>
                  <a:pt x="3949108" y="1830573"/>
                  <a:pt x="4023312" y="1963878"/>
                  <a:pt x="4081862" y="2105716"/>
                </a:cubicBezTo>
                <a:cubicBezTo>
                  <a:pt x="4136093" y="2237281"/>
                  <a:pt x="4175519" y="2372750"/>
                  <a:pt x="4189721" y="2515076"/>
                </a:cubicBezTo>
                <a:cubicBezTo>
                  <a:pt x="4209981" y="2719629"/>
                  <a:pt x="4173510" y="2912631"/>
                  <a:pt x="4070739" y="3092129"/>
                </a:cubicBezTo>
                <a:cubicBezTo>
                  <a:pt x="4030902" y="3161779"/>
                  <a:pt x="3983434" y="3225979"/>
                  <a:pt x="3929561" y="3285453"/>
                </a:cubicBezTo>
                <a:cubicBezTo>
                  <a:pt x="3918125" y="3298093"/>
                  <a:pt x="3908187" y="3312015"/>
                  <a:pt x="3897567" y="3325503"/>
                </a:cubicBezTo>
                <a:cubicBezTo>
                  <a:pt x="3877881" y="3344450"/>
                  <a:pt x="3858195" y="3363398"/>
                  <a:pt x="3838647" y="3382213"/>
                </a:cubicBezTo>
                <a:cubicBezTo>
                  <a:pt x="3829438" y="3388626"/>
                  <a:pt x="3819551" y="3394058"/>
                  <a:pt x="3811021" y="3401452"/>
                </a:cubicBezTo>
                <a:cubicBezTo>
                  <a:pt x="3713061" y="3486208"/>
                  <a:pt x="3606142" y="3558625"/>
                  <a:pt x="3493525" y="3622641"/>
                </a:cubicBezTo>
                <a:cubicBezTo>
                  <a:pt x="3340257" y="3709723"/>
                  <a:pt x="3179419" y="3780949"/>
                  <a:pt x="3014261" y="3842176"/>
                </a:cubicBezTo>
                <a:cubicBezTo>
                  <a:pt x="2773929" y="3931655"/>
                  <a:pt x="2527561" y="4000808"/>
                  <a:pt x="2277705" y="4058073"/>
                </a:cubicBezTo>
                <a:cubicBezTo>
                  <a:pt x="2035799" y="4113403"/>
                  <a:pt x="1791917" y="4155934"/>
                  <a:pt x="1544214" y="4173830"/>
                </a:cubicBezTo>
                <a:cubicBezTo>
                  <a:pt x="1376477" y="4185814"/>
                  <a:pt x="1208810" y="4186297"/>
                  <a:pt x="1041679" y="4165846"/>
                </a:cubicBezTo>
                <a:cubicBezTo>
                  <a:pt x="907508" y="4149607"/>
                  <a:pt x="776565" y="4119916"/>
                  <a:pt x="651227" y="4068769"/>
                </a:cubicBezTo>
                <a:cubicBezTo>
                  <a:pt x="548417" y="4026701"/>
                  <a:pt x="453625" y="3971472"/>
                  <a:pt x="369202" y="3898912"/>
                </a:cubicBezTo>
                <a:cubicBezTo>
                  <a:pt x="355313" y="3886962"/>
                  <a:pt x="341147" y="3875550"/>
                  <a:pt x="326983" y="3863865"/>
                </a:cubicBezTo>
                <a:cubicBezTo>
                  <a:pt x="312156" y="3848461"/>
                  <a:pt x="297466" y="3833198"/>
                  <a:pt x="282640" y="3817794"/>
                </a:cubicBezTo>
                <a:cubicBezTo>
                  <a:pt x="279656" y="3813315"/>
                  <a:pt x="277220" y="3808581"/>
                  <a:pt x="273823" y="3804500"/>
                </a:cubicBezTo>
                <a:cubicBezTo>
                  <a:pt x="254674" y="3779645"/>
                  <a:pt x="234287" y="3755708"/>
                  <a:pt x="216238" y="3730067"/>
                </a:cubicBezTo>
                <a:cubicBezTo>
                  <a:pt x="143762" y="3628040"/>
                  <a:pt x="94072" y="3515245"/>
                  <a:pt x="60302" y="3395021"/>
                </a:cubicBezTo>
                <a:cubicBezTo>
                  <a:pt x="16884" y="3240525"/>
                  <a:pt x="863" y="3082256"/>
                  <a:pt x="45" y="2922150"/>
                </a:cubicBezTo>
                <a:cubicBezTo>
                  <a:pt x="-967" y="2748617"/>
                  <a:pt x="15397" y="2576329"/>
                  <a:pt x="43660" y="2405384"/>
                </a:cubicBezTo>
                <a:cubicBezTo>
                  <a:pt x="108857" y="2009956"/>
                  <a:pt x="217098" y="1626186"/>
                  <a:pt x="358952" y="1251715"/>
                </a:cubicBezTo>
                <a:cubicBezTo>
                  <a:pt x="434886" y="1051222"/>
                  <a:pt x="524604" y="857335"/>
                  <a:pt x="637112" y="674726"/>
                </a:cubicBezTo>
                <a:cubicBezTo>
                  <a:pt x="709539" y="556830"/>
                  <a:pt x="789189" y="444233"/>
                  <a:pt x="887638" y="346210"/>
                </a:cubicBezTo>
                <a:cubicBezTo>
                  <a:pt x="892596" y="341166"/>
                  <a:pt x="896327" y="335124"/>
                  <a:pt x="900603" y="329648"/>
                </a:cubicBezTo>
                <a:cubicBezTo>
                  <a:pt x="919326" y="311628"/>
                  <a:pt x="938186" y="293475"/>
                  <a:pt x="956908" y="275455"/>
                </a:cubicBezTo>
                <a:cubicBezTo>
                  <a:pt x="964057" y="270208"/>
                  <a:pt x="971612" y="265659"/>
                  <a:pt x="977945" y="259564"/>
                </a:cubicBezTo>
                <a:cubicBezTo>
                  <a:pt x="1023510" y="215980"/>
                  <a:pt x="1074372" y="179278"/>
                  <a:pt x="1127813" y="146081"/>
                </a:cubicBezTo>
                <a:cubicBezTo>
                  <a:pt x="1286216" y="47252"/>
                  <a:pt x="1458559" y="-2378"/>
                  <a:pt x="1645507" y="88"/>
                </a:cubicBezTo>
                <a:close/>
              </a:path>
            </a:pathLst>
          </a:custGeom>
          <a:pattFill prst="wdUpDiag">
            <a:fgClr>
              <a:schemeClr val="bg2"/>
            </a:fgClr>
            <a:bgClr>
              <a:schemeClr val="bg1"/>
            </a:bgClr>
          </a:pattFill>
        </p:spPr>
        <p:txBody>
          <a:bodyPr wrap="square">
            <a:noAutofit/>
          </a:bodyPr>
          <a:lstStyle>
            <a:lvl1pPr>
              <a:defRPr>
                <a:latin typeface="+mn-lt"/>
              </a:defRPr>
            </a:lvl1pPr>
          </a:lstStyle>
          <a:p>
            <a:endParaRPr lang="en-SG" dirty="0"/>
          </a:p>
        </p:txBody>
      </p:sp>
      <p:sp>
        <p:nvSpPr>
          <p:cNvPr id="3" name="Content Placeholder 2">
            <a:extLst>
              <a:ext uri="{FF2B5EF4-FFF2-40B4-BE49-F238E27FC236}">
                <a16:creationId xmlns:a16="http://schemas.microsoft.com/office/drawing/2014/main" id="{28AC81C7-C07A-467F-B388-81EC4D54C99B}"/>
              </a:ext>
            </a:extLst>
          </p:cNvPr>
          <p:cNvSpPr>
            <a:spLocks noGrp="1"/>
          </p:cNvSpPr>
          <p:nvPr>
            <p:ph idx="1"/>
          </p:nvPr>
        </p:nvSpPr>
        <p:spPr>
          <a:xfrm>
            <a:off x="6057900" y="1695451"/>
            <a:ext cx="10972800" cy="7569995"/>
          </a:xfrm>
        </p:spPr>
        <p:txBody>
          <a:bodyPr/>
          <a:lstStyle>
            <a:lvl1pPr>
              <a:buClr>
                <a:schemeClr val="accent3"/>
              </a:buClr>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Date Placeholder 3">
            <a:extLst>
              <a:ext uri="{FF2B5EF4-FFF2-40B4-BE49-F238E27FC236}">
                <a16:creationId xmlns:a16="http://schemas.microsoft.com/office/drawing/2014/main" id="{DAAEA81C-C8D5-4D8E-B545-7E2D6FD49331}"/>
              </a:ext>
            </a:extLst>
          </p:cNvPr>
          <p:cNvSpPr>
            <a:spLocks noGrp="1"/>
          </p:cNvSpPr>
          <p:nvPr>
            <p:ph type="dt" sz="half" idx="10"/>
          </p:nvPr>
        </p:nvSpPr>
        <p:spPr/>
        <p:txBody>
          <a:bodyPr/>
          <a:lstStyle/>
          <a:p>
            <a:fld id="{7073504F-9E16-4848-AA43-06025F0ECB45}" type="datetime1">
              <a:rPr lang="en-SG" smtClean="0"/>
              <a:t>14/7/2021</a:t>
            </a:fld>
            <a:endParaRPr lang="en-SG"/>
          </a:p>
        </p:txBody>
      </p:sp>
      <p:sp>
        <p:nvSpPr>
          <p:cNvPr id="5" name="Footer Placeholder 4">
            <a:extLst>
              <a:ext uri="{FF2B5EF4-FFF2-40B4-BE49-F238E27FC236}">
                <a16:creationId xmlns:a16="http://schemas.microsoft.com/office/drawing/2014/main" id="{D0BDC4B2-D40C-4C7D-8A35-B8A1E7112B2F}"/>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A202BA62-D495-4CF0-A699-F8B8FA5DD996}"/>
              </a:ext>
            </a:extLst>
          </p:cNvPr>
          <p:cNvSpPr>
            <a:spLocks noGrp="1"/>
          </p:cNvSpPr>
          <p:nvPr>
            <p:ph type="sldNum" sz="quarter" idx="12"/>
          </p:nvPr>
        </p:nvSpPr>
        <p:spPr/>
        <p:txBody>
          <a:bodyPr/>
          <a:lstStyle/>
          <a:p>
            <a:fld id="{634D2184-1EAA-4C69-B17B-B22F43A6E612}" type="slidenum">
              <a:rPr lang="en-SG" smtClean="0"/>
              <a:t>‹#›</a:t>
            </a:fld>
            <a:endParaRPr lang="en-SG" dirty="0"/>
          </a:p>
        </p:txBody>
      </p:sp>
      <p:sp>
        <p:nvSpPr>
          <p:cNvPr id="13" name="Title 1">
            <a:extLst>
              <a:ext uri="{FF2B5EF4-FFF2-40B4-BE49-F238E27FC236}">
                <a16:creationId xmlns:a16="http://schemas.microsoft.com/office/drawing/2014/main" id="{454A0DC4-4CC1-47BF-989F-F057A20E0747}"/>
              </a:ext>
            </a:extLst>
          </p:cNvPr>
          <p:cNvSpPr>
            <a:spLocks noGrp="1"/>
          </p:cNvSpPr>
          <p:nvPr>
            <p:ph type="ctrTitle"/>
          </p:nvPr>
        </p:nvSpPr>
        <p:spPr>
          <a:xfrm>
            <a:off x="368975" y="3652812"/>
            <a:ext cx="4114800" cy="3581400"/>
          </a:xfrm>
        </p:spPr>
        <p:txBody>
          <a:bodyPr anchor="ctr">
            <a:normAutofit/>
          </a:bodyPr>
          <a:lstStyle>
            <a:lvl1pPr algn="l">
              <a:defRPr sz="6000">
                <a:solidFill>
                  <a:schemeClr val="bg1"/>
                </a:solidFill>
              </a:defRPr>
            </a:lvl1pPr>
          </a:lstStyle>
          <a:p>
            <a:r>
              <a:rPr lang="en-US" dirty="0"/>
              <a:t>Click to edit Master title style</a:t>
            </a:r>
            <a:endParaRPr lang="en-SG" dirty="0"/>
          </a:p>
        </p:txBody>
      </p:sp>
      <p:sp>
        <p:nvSpPr>
          <p:cNvPr id="17" name="Shape">
            <a:extLst>
              <a:ext uri="{FF2B5EF4-FFF2-40B4-BE49-F238E27FC236}">
                <a16:creationId xmlns:a16="http://schemas.microsoft.com/office/drawing/2014/main" id="{DC90E9EA-0930-463E-8093-40E477F02337}"/>
              </a:ext>
            </a:extLst>
          </p:cNvPr>
          <p:cNvSpPr/>
          <p:nvPr userDrawn="1"/>
        </p:nvSpPr>
        <p:spPr>
          <a:xfrm rot="13565711">
            <a:off x="-13619103" y="2348181"/>
            <a:ext cx="6355161" cy="6190662"/>
          </a:xfrm>
          <a:custGeom>
            <a:avLst/>
            <a:gdLst/>
            <a:ahLst/>
            <a:cxnLst>
              <a:cxn ang="0">
                <a:pos x="wd2" y="hd2"/>
              </a:cxn>
              <a:cxn ang="5400000">
                <a:pos x="wd2" y="hd2"/>
              </a:cxn>
              <a:cxn ang="10800000">
                <a:pos x="wd2" y="hd2"/>
              </a:cxn>
              <a:cxn ang="16200000">
                <a:pos x="wd2" y="hd2"/>
              </a:cxn>
            </a:cxnLst>
            <a:rect l="0" t="0" r="r" b="b"/>
            <a:pathLst>
              <a:path w="21600" h="21600" extrusionOk="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path>
            </a:pathLst>
          </a:custGeom>
          <a:noFill/>
          <a:ln w="12700" cap="flat">
            <a:solidFill>
              <a:schemeClr val="tx2">
                <a:lumMod val="20000"/>
                <a:lumOff val="80000"/>
              </a:schemeClr>
            </a:solid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Tree>
    <p:extLst>
      <p:ext uri="{BB962C8B-B14F-4D97-AF65-F5344CB8AC3E}">
        <p14:creationId xmlns:p14="http://schemas.microsoft.com/office/powerpoint/2010/main" val="28721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BF12533A-693B-4E7D-8BB0-5EF21FD66845}"/>
              </a:ext>
            </a:extLst>
          </p:cNvPr>
          <p:cNvSpPr>
            <a:spLocks noGrp="1"/>
          </p:cNvSpPr>
          <p:nvPr>
            <p:ph type="pic" sz="quarter" idx="15"/>
          </p:nvPr>
        </p:nvSpPr>
        <p:spPr>
          <a:xfrm>
            <a:off x="5497573" y="0"/>
            <a:ext cx="12790430" cy="10287000"/>
          </a:xfrm>
          <a:custGeom>
            <a:avLst/>
            <a:gdLst>
              <a:gd name="connsiteX0" fmla="*/ 2971181 w 8526953"/>
              <a:gd name="connsiteY0" fmla="*/ 0 h 6858000"/>
              <a:gd name="connsiteX1" fmla="*/ 7752115 w 8526953"/>
              <a:gd name="connsiteY1" fmla="*/ 0 h 6858000"/>
              <a:gd name="connsiteX2" fmla="*/ 7863483 w 8526953"/>
              <a:gd name="connsiteY2" fmla="*/ 173038 h 6858000"/>
              <a:gd name="connsiteX3" fmla="*/ 8367404 w 8526953"/>
              <a:gd name="connsiteY3" fmla="*/ 1196340 h 6858000"/>
              <a:gd name="connsiteX4" fmla="*/ 8526953 w 8526953"/>
              <a:gd name="connsiteY4" fmla="*/ 1631633 h 6858000"/>
              <a:gd name="connsiteX5" fmla="*/ 8526953 w 8526953"/>
              <a:gd name="connsiteY5" fmla="*/ 6858000 h 6858000"/>
              <a:gd name="connsiteX6" fmla="*/ 1968078 w 8526953"/>
              <a:gd name="connsiteY6" fmla="*/ 6858000 h 6858000"/>
              <a:gd name="connsiteX7" fmla="*/ 1962944 w 8526953"/>
              <a:gd name="connsiteY7" fmla="*/ 6855460 h 6858000"/>
              <a:gd name="connsiteX8" fmla="*/ 1098063 w 8526953"/>
              <a:gd name="connsiteY8" fmla="*/ 6340158 h 6858000"/>
              <a:gd name="connsiteX9" fmla="*/ 430644 w 8526953"/>
              <a:gd name="connsiteY9" fmla="*/ 5690870 h 6858000"/>
              <a:gd name="connsiteX10" fmla="*/ 573 w 8526953"/>
              <a:gd name="connsiteY10" fmla="*/ 4468495 h 6858000"/>
              <a:gd name="connsiteX11" fmla="*/ 47174 w 8526953"/>
              <a:gd name="connsiteY11" fmla="*/ 3944303 h 6858000"/>
              <a:gd name="connsiteX12" fmla="*/ 62181 w 8526953"/>
              <a:gd name="connsiteY12" fmla="*/ 3832543 h 6858000"/>
              <a:gd name="connsiteX13" fmla="*/ 108782 w 8526953"/>
              <a:gd name="connsiteY13" fmla="*/ 3658870 h 6858000"/>
              <a:gd name="connsiteX14" fmla="*/ 139191 w 8526953"/>
              <a:gd name="connsiteY14" fmla="*/ 3591243 h 6858000"/>
              <a:gd name="connsiteX15" fmla="*/ 486328 w 8526953"/>
              <a:gd name="connsiteY15" fmla="*/ 2814320 h 6858000"/>
              <a:gd name="connsiteX16" fmla="*/ 1140715 w 8526953"/>
              <a:gd name="connsiteY16" fmla="*/ 1857375 h 6858000"/>
              <a:gd name="connsiteX17" fmla="*/ 2284016 w 8526953"/>
              <a:gd name="connsiteY17" fmla="*/ 615315 h 6858000"/>
              <a:gd name="connsiteX18" fmla="*/ 2889432 w 8526953"/>
              <a:gd name="connsiteY18" fmla="*/ 663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6953" h="6858000">
                <a:moveTo>
                  <a:pt x="2971181" y="0"/>
                </a:moveTo>
                <a:lnTo>
                  <a:pt x="7752115" y="0"/>
                </a:lnTo>
                <a:lnTo>
                  <a:pt x="7863483" y="173038"/>
                </a:lnTo>
                <a:cubicBezTo>
                  <a:pt x="8062129" y="498793"/>
                  <a:pt x="8226812" y="842328"/>
                  <a:pt x="8367404" y="1196340"/>
                </a:cubicBezTo>
                <a:lnTo>
                  <a:pt x="8526953" y="1631633"/>
                </a:lnTo>
                <a:lnTo>
                  <a:pt x="8526953" y="6858000"/>
                </a:lnTo>
                <a:lnTo>
                  <a:pt x="1968078" y="6858000"/>
                </a:lnTo>
                <a:lnTo>
                  <a:pt x="1962944" y="6855460"/>
                </a:lnTo>
                <a:cubicBezTo>
                  <a:pt x="1660038" y="6708140"/>
                  <a:pt x="1369375" y="6540818"/>
                  <a:pt x="1098063" y="6340158"/>
                </a:cubicBezTo>
                <a:cubicBezTo>
                  <a:pt x="846497" y="6153785"/>
                  <a:pt x="618627" y="5942965"/>
                  <a:pt x="430644" y="5690870"/>
                </a:cubicBezTo>
                <a:cubicBezTo>
                  <a:pt x="160517" y="5328603"/>
                  <a:pt x="10446" y="4923473"/>
                  <a:pt x="573" y="4468495"/>
                </a:cubicBezTo>
                <a:cubicBezTo>
                  <a:pt x="-3376" y="4292283"/>
                  <a:pt x="13211" y="4117658"/>
                  <a:pt x="47174" y="3944303"/>
                </a:cubicBezTo>
                <a:cubicBezTo>
                  <a:pt x="54678" y="3907473"/>
                  <a:pt x="57442" y="3870008"/>
                  <a:pt x="62181" y="3832543"/>
                </a:cubicBezTo>
                <a:cubicBezTo>
                  <a:pt x="77978" y="3774440"/>
                  <a:pt x="93380" y="3716655"/>
                  <a:pt x="108782" y="3658870"/>
                </a:cubicBezTo>
                <a:cubicBezTo>
                  <a:pt x="119050" y="3636328"/>
                  <a:pt x="131688" y="3615055"/>
                  <a:pt x="139191" y="3591243"/>
                </a:cubicBezTo>
                <a:cubicBezTo>
                  <a:pt x="227654" y="3320415"/>
                  <a:pt x="346920" y="3062923"/>
                  <a:pt x="486328" y="2814320"/>
                </a:cubicBezTo>
                <a:cubicBezTo>
                  <a:pt x="676681" y="2476500"/>
                  <a:pt x="899022" y="2159953"/>
                  <a:pt x="1140715" y="1857375"/>
                </a:cubicBezTo>
                <a:cubicBezTo>
                  <a:pt x="1492196" y="1416368"/>
                  <a:pt x="1878035" y="1006475"/>
                  <a:pt x="2284016" y="615315"/>
                </a:cubicBezTo>
                <a:cubicBezTo>
                  <a:pt x="2480292" y="426085"/>
                  <a:pt x="2681703" y="242253"/>
                  <a:pt x="2889432" y="66358"/>
                </a:cubicBezTo>
                <a:close/>
              </a:path>
            </a:pathLst>
          </a:custGeom>
          <a:pattFill prst="wdUpDiag">
            <a:fgClr>
              <a:schemeClr val="bg2"/>
            </a:fgClr>
            <a:bgClr>
              <a:schemeClr val="bg1"/>
            </a:bgClr>
          </a:pattFill>
        </p:spPr>
        <p:txBody>
          <a:bodyPr wrap="square">
            <a:noAutofit/>
          </a:bodyPr>
          <a:lstStyle>
            <a:lvl1pPr>
              <a:defRPr>
                <a:latin typeface="+mn-lt"/>
              </a:defRPr>
            </a:lvl1pPr>
          </a:lstStyle>
          <a:p>
            <a:endParaRPr lang="en-SG" dirty="0"/>
          </a:p>
        </p:txBody>
      </p:sp>
      <p:sp>
        <p:nvSpPr>
          <p:cNvPr id="2" name="Title 1">
            <a:extLst>
              <a:ext uri="{FF2B5EF4-FFF2-40B4-BE49-F238E27FC236}">
                <a16:creationId xmlns:a16="http://schemas.microsoft.com/office/drawing/2014/main" id="{635A7DB3-1BF4-4FFC-BE5C-A706FAD47AAA}"/>
              </a:ext>
            </a:extLst>
          </p:cNvPr>
          <p:cNvSpPr>
            <a:spLocks noGrp="1"/>
          </p:cNvSpPr>
          <p:nvPr>
            <p:ph type="ctrTitle"/>
          </p:nvPr>
        </p:nvSpPr>
        <p:spPr>
          <a:xfrm>
            <a:off x="1279518" y="3199284"/>
            <a:ext cx="3554346" cy="3581400"/>
          </a:xfrm>
        </p:spPr>
        <p:txBody>
          <a:bodyPr anchor="b">
            <a:normAutofit/>
          </a:bodyPr>
          <a:lstStyle>
            <a:lvl1pPr algn="l">
              <a:defRPr sz="6000" b="0">
                <a:solidFill>
                  <a:schemeClr val="tx1"/>
                </a:solidFill>
                <a:latin typeface="+mj-lt"/>
              </a:defRPr>
            </a:lvl1pPr>
          </a:lstStyle>
          <a:p>
            <a:r>
              <a:rPr lang="en-US" dirty="0"/>
              <a:t>Click to edit Master title style</a:t>
            </a:r>
            <a:endParaRPr lang="en-SG" dirty="0"/>
          </a:p>
        </p:txBody>
      </p:sp>
      <p:sp>
        <p:nvSpPr>
          <p:cNvPr id="4" name="Date Placeholder 3">
            <a:extLst>
              <a:ext uri="{FF2B5EF4-FFF2-40B4-BE49-F238E27FC236}">
                <a16:creationId xmlns:a16="http://schemas.microsoft.com/office/drawing/2014/main" id="{356D6C15-F7E1-478B-BBB5-523AF51EED98}"/>
              </a:ext>
            </a:extLst>
          </p:cNvPr>
          <p:cNvSpPr>
            <a:spLocks noGrp="1"/>
          </p:cNvSpPr>
          <p:nvPr>
            <p:ph type="dt" sz="half" idx="10"/>
          </p:nvPr>
        </p:nvSpPr>
        <p:spPr/>
        <p:txBody>
          <a:bodyPr/>
          <a:lstStyle/>
          <a:p>
            <a:fld id="{58F3574D-8C47-4B5A-9C2D-021A207D55E5}" type="datetime1">
              <a:rPr lang="en-SG" smtClean="0"/>
              <a:t>14/7/2021</a:t>
            </a:fld>
            <a:endParaRPr lang="en-SG"/>
          </a:p>
        </p:txBody>
      </p:sp>
      <p:sp>
        <p:nvSpPr>
          <p:cNvPr id="5" name="Footer Placeholder 4">
            <a:extLst>
              <a:ext uri="{FF2B5EF4-FFF2-40B4-BE49-F238E27FC236}">
                <a16:creationId xmlns:a16="http://schemas.microsoft.com/office/drawing/2014/main" id="{F56471E9-8AFC-4A18-85D9-53987C3D1E4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14A07F7-804C-499D-88E4-C7FC961DBE6B}"/>
              </a:ext>
            </a:extLst>
          </p:cNvPr>
          <p:cNvSpPr>
            <a:spLocks noGrp="1"/>
          </p:cNvSpPr>
          <p:nvPr>
            <p:ph type="sldNum" sz="quarter" idx="12"/>
          </p:nvPr>
        </p:nvSpPr>
        <p:spPr/>
        <p:txBody>
          <a:bodyPr/>
          <a:lstStyle/>
          <a:p>
            <a:fld id="{634D2184-1EAA-4C69-B17B-B22F43A6E612}" type="slidenum">
              <a:rPr lang="en-SG" smtClean="0"/>
              <a:t>‹#›</a:t>
            </a:fld>
            <a:endParaRPr lang="en-SG"/>
          </a:p>
        </p:txBody>
      </p:sp>
      <p:sp>
        <p:nvSpPr>
          <p:cNvPr id="17" name="Subtitle 2">
            <a:extLst>
              <a:ext uri="{FF2B5EF4-FFF2-40B4-BE49-F238E27FC236}">
                <a16:creationId xmlns:a16="http://schemas.microsoft.com/office/drawing/2014/main" id="{93D518AA-4833-4265-98B1-E56FCE74BD83}"/>
              </a:ext>
            </a:extLst>
          </p:cNvPr>
          <p:cNvSpPr>
            <a:spLocks noGrp="1"/>
          </p:cNvSpPr>
          <p:nvPr>
            <p:ph type="subTitle" idx="1" hasCustomPrompt="1"/>
          </p:nvPr>
        </p:nvSpPr>
        <p:spPr>
          <a:xfrm>
            <a:off x="1279518" y="7028180"/>
            <a:ext cx="3554346" cy="646331"/>
          </a:xfrm>
          <a:ln w="25400">
            <a:miter lim="400000"/>
          </a:ln>
        </p:spPr>
        <p:txBody>
          <a:bodyPr wrap="square" lIns="18288" tIns="0" rIns="0" bIns="0">
            <a:spAutoFit/>
          </a:bodyPr>
          <a:lstStyle>
            <a:lvl1pPr marL="266700" indent="0">
              <a:buNone/>
              <a:defRPr lang="en-SG" sz="2100" dirty="0">
                <a:solidFill>
                  <a:srgbClr val="A7A7A7"/>
                </a:solidFill>
                <a:latin typeface="+mn-lt"/>
                <a:ea typeface="Calibri" panose="020F0502020204030204" pitchFamily="34" charset="0"/>
                <a:cs typeface="Calibri" panose="020F0502020204030204" pitchFamily="34" charset="0"/>
              </a:defRPr>
            </a:lvl1pPr>
          </a:lstStyle>
          <a:p>
            <a:pPr marL="0" lvl="0"/>
            <a:r>
              <a:rPr lang="en-US" dirty="0"/>
              <a:t>CLICK TO EDIT MASTER SUBTITLE STYLE</a:t>
            </a:r>
            <a:endParaRPr lang="en-SG" dirty="0"/>
          </a:p>
        </p:txBody>
      </p:sp>
      <p:sp>
        <p:nvSpPr>
          <p:cNvPr id="25" name="Line">
            <a:extLst>
              <a:ext uri="{FF2B5EF4-FFF2-40B4-BE49-F238E27FC236}">
                <a16:creationId xmlns:a16="http://schemas.microsoft.com/office/drawing/2014/main" id="{25B74651-A5B5-4344-A86C-B06FBCDC9555}"/>
              </a:ext>
            </a:extLst>
          </p:cNvPr>
          <p:cNvSpPr/>
          <p:nvPr userDrawn="1"/>
        </p:nvSpPr>
        <p:spPr>
          <a:xfrm>
            <a:off x="1341012" y="6823947"/>
            <a:ext cx="1021188" cy="0"/>
          </a:xfrm>
          <a:prstGeom prst="line">
            <a:avLst/>
          </a:prstGeom>
          <a:ln w="25400">
            <a:solidFill>
              <a:schemeClr val="accent3"/>
            </a:solidFill>
            <a:miter/>
          </a:ln>
        </p:spPr>
        <p:txBody>
          <a:bodyPr tIns="68580" bIns="68580"/>
          <a:lstStyle/>
          <a:p>
            <a:pPr marL="0" marR="0" lvl="0" indent="0" defTabSz="1371600" eaLnBrk="1" fontAlgn="auto" latinLnBrk="0" hangingPunct="1">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231F20"/>
              </a:solidFill>
              <a:effectLst/>
              <a:uLnTx/>
              <a:uFillTx/>
            </a:endParaRPr>
          </a:p>
        </p:txBody>
      </p:sp>
    </p:spTree>
    <p:extLst>
      <p:ext uri="{BB962C8B-B14F-4D97-AF65-F5344CB8AC3E}">
        <p14:creationId xmlns:p14="http://schemas.microsoft.com/office/powerpoint/2010/main" val="213732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A093-2254-403D-B966-91B779563B0D}"/>
              </a:ext>
            </a:extLst>
          </p:cNvPr>
          <p:cNvSpPr>
            <a:spLocks noGrp="1"/>
          </p:cNvSpPr>
          <p:nvPr>
            <p:ph type="title" hasCustomPrompt="1"/>
          </p:nvPr>
        </p:nvSpPr>
        <p:spPr>
          <a:xfrm>
            <a:off x="0" y="3907630"/>
            <a:ext cx="2555052" cy="1235870"/>
          </a:xfrm>
        </p:spPr>
        <p:txBody>
          <a:bodyPr/>
          <a:lstStyle>
            <a:lvl1pPr algn="ctr">
              <a:defRPr b="0">
                <a:solidFill>
                  <a:schemeClr val="tx1">
                    <a:lumMod val="50000"/>
                    <a:lumOff val="50000"/>
                  </a:schemeClr>
                </a:solidFill>
                <a:latin typeface="+mj-lt"/>
              </a:defRPr>
            </a:lvl1p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BC159C4C-CD82-4F35-B030-AE75797E949E}"/>
              </a:ext>
            </a:extLst>
          </p:cNvPr>
          <p:cNvSpPr>
            <a:spLocks noGrp="1"/>
          </p:cNvSpPr>
          <p:nvPr>
            <p:ph type="body" idx="1"/>
          </p:nvPr>
        </p:nvSpPr>
        <p:spPr>
          <a:xfrm>
            <a:off x="3083352" y="3868371"/>
            <a:ext cx="5628579" cy="1235868"/>
          </a:xfrm>
        </p:spPr>
        <p:txBody>
          <a:bodyPr anchor="b">
            <a:noAutofit/>
          </a:bodyPr>
          <a:lstStyle>
            <a:lvl1pPr marL="0" indent="0">
              <a:buNone/>
              <a:defRPr sz="2700" b="0">
                <a:solidFill>
                  <a:schemeClr val="tx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07C0D46-E50C-4E0D-902B-81008B711E5D}"/>
              </a:ext>
            </a:extLst>
          </p:cNvPr>
          <p:cNvSpPr>
            <a:spLocks noGrp="1"/>
          </p:cNvSpPr>
          <p:nvPr>
            <p:ph sz="half" idx="2" hasCustomPrompt="1"/>
          </p:nvPr>
        </p:nvSpPr>
        <p:spPr>
          <a:xfrm>
            <a:off x="3083354" y="5182763"/>
            <a:ext cx="5628579" cy="4105275"/>
          </a:xfrm>
        </p:spPr>
        <p:txBody>
          <a:bodyPr>
            <a:normAutofit/>
          </a:bodyPr>
          <a:lstStyle>
            <a:lvl1pPr marL="0" indent="0">
              <a:buNone/>
              <a:defRPr sz="1800" baseline="0">
                <a:latin typeface="+mn-lt"/>
              </a:defRPr>
            </a:lvl1pPr>
            <a:lvl2pPr marL="685800" indent="0">
              <a:buNone/>
              <a:defRPr sz="1800" baseline="0">
                <a:latin typeface="+mn-lt"/>
              </a:defRPr>
            </a:lvl2pPr>
            <a:lvl3pPr marL="1371600" indent="0">
              <a:buNone/>
              <a:defRPr/>
            </a:lvl3pPr>
            <a:lvl4pPr marL="2057400" indent="0">
              <a:buNone/>
              <a:defRPr/>
            </a:lvl4pPr>
            <a:lvl5pPr marL="2743200" indent="0">
              <a:buNone/>
              <a:defRPr/>
            </a:lvl5pPr>
          </a:lstStyle>
          <a:p>
            <a:pPr lvl="0"/>
            <a:r>
              <a:rPr lang="en-US" dirty="0"/>
              <a:t>Click to edit Master text styles</a:t>
            </a:r>
            <a:endParaRPr lang="en-SG" dirty="0"/>
          </a:p>
        </p:txBody>
      </p:sp>
      <p:sp>
        <p:nvSpPr>
          <p:cNvPr id="7" name="Date Placeholder 6">
            <a:extLst>
              <a:ext uri="{FF2B5EF4-FFF2-40B4-BE49-F238E27FC236}">
                <a16:creationId xmlns:a16="http://schemas.microsoft.com/office/drawing/2014/main" id="{2C18E7AA-5B0E-4641-BC33-76F60F6C3325}"/>
              </a:ext>
            </a:extLst>
          </p:cNvPr>
          <p:cNvSpPr>
            <a:spLocks noGrp="1"/>
          </p:cNvSpPr>
          <p:nvPr>
            <p:ph type="dt" sz="half" idx="10"/>
          </p:nvPr>
        </p:nvSpPr>
        <p:spPr/>
        <p:txBody>
          <a:bodyPr/>
          <a:lstStyle/>
          <a:p>
            <a:fld id="{11ECA525-6362-4D62-893D-7BE3E0336C9E}" type="datetime1">
              <a:rPr lang="en-SG" smtClean="0"/>
              <a:t>14/7/2021</a:t>
            </a:fld>
            <a:endParaRPr lang="en-SG" dirty="0"/>
          </a:p>
        </p:txBody>
      </p:sp>
      <p:sp>
        <p:nvSpPr>
          <p:cNvPr id="8" name="Footer Placeholder 7">
            <a:extLst>
              <a:ext uri="{FF2B5EF4-FFF2-40B4-BE49-F238E27FC236}">
                <a16:creationId xmlns:a16="http://schemas.microsoft.com/office/drawing/2014/main" id="{35BEFC10-4D35-4566-91A2-E19294645914}"/>
              </a:ext>
            </a:extLst>
          </p:cNvPr>
          <p:cNvSpPr>
            <a:spLocks noGrp="1"/>
          </p:cNvSpPr>
          <p:nvPr>
            <p:ph type="ftr" sz="quarter" idx="11"/>
          </p:nvPr>
        </p:nvSpPr>
        <p:spPr/>
        <p:txBody>
          <a:bodyPr/>
          <a:lstStyle/>
          <a:p>
            <a:endParaRPr lang="en-SG" dirty="0"/>
          </a:p>
        </p:txBody>
      </p:sp>
      <p:sp>
        <p:nvSpPr>
          <p:cNvPr id="9" name="Slide Number Placeholder 8">
            <a:extLst>
              <a:ext uri="{FF2B5EF4-FFF2-40B4-BE49-F238E27FC236}">
                <a16:creationId xmlns:a16="http://schemas.microsoft.com/office/drawing/2014/main" id="{675225CA-0084-4F5B-8A5E-B243D153F84F}"/>
              </a:ext>
            </a:extLst>
          </p:cNvPr>
          <p:cNvSpPr>
            <a:spLocks noGrp="1"/>
          </p:cNvSpPr>
          <p:nvPr>
            <p:ph type="sldNum" sz="quarter" idx="12"/>
          </p:nvPr>
        </p:nvSpPr>
        <p:spPr/>
        <p:txBody>
          <a:bodyPr/>
          <a:lstStyle/>
          <a:p>
            <a:fld id="{634D2184-1EAA-4C69-B17B-B22F43A6E612}" type="slidenum">
              <a:rPr lang="en-SG" smtClean="0"/>
              <a:t>‹#›</a:t>
            </a:fld>
            <a:endParaRPr lang="en-SG"/>
          </a:p>
        </p:txBody>
      </p:sp>
      <p:sp>
        <p:nvSpPr>
          <p:cNvPr id="10" name="Picture Placeholder 20">
            <a:extLst>
              <a:ext uri="{FF2B5EF4-FFF2-40B4-BE49-F238E27FC236}">
                <a16:creationId xmlns:a16="http://schemas.microsoft.com/office/drawing/2014/main" id="{A007936F-ED9E-4B1D-8F68-BB35A293B378}"/>
              </a:ext>
            </a:extLst>
          </p:cNvPr>
          <p:cNvSpPr>
            <a:spLocks noGrp="1"/>
          </p:cNvSpPr>
          <p:nvPr>
            <p:ph type="pic" sz="quarter" idx="13"/>
          </p:nvPr>
        </p:nvSpPr>
        <p:spPr>
          <a:xfrm>
            <a:off x="9144000" y="0"/>
            <a:ext cx="9159645" cy="10287000"/>
          </a:xfrm>
          <a:pattFill prst="wdUpDiag">
            <a:fgClr>
              <a:schemeClr val="bg1">
                <a:lumMod val="95000"/>
              </a:schemeClr>
            </a:fgClr>
            <a:bgClr>
              <a:schemeClr val="bg1"/>
            </a:bgClr>
          </a:pattFill>
        </p:spPr>
        <p:txBody>
          <a:bodyPr/>
          <a:lstStyle>
            <a:lvl1pPr>
              <a:defRPr>
                <a:latin typeface="+mn-lt"/>
              </a:defRPr>
            </a:lvl1pPr>
          </a:lstStyle>
          <a:p>
            <a:endParaRPr lang="en-SG" dirty="0"/>
          </a:p>
        </p:txBody>
      </p:sp>
      <p:sp>
        <p:nvSpPr>
          <p:cNvPr id="15" name="Line">
            <a:extLst>
              <a:ext uri="{FF2B5EF4-FFF2-40B4-BE49-F238E27FC236}">
                <a16:creationId xmlns:a16="http://schemas.microsoft.com/office/drawing/2014/main" id="{59666D42-2FCA-4686-AFC6-A98E6F66545D}"/>
              </a:ext>
            </a:extLst>
          </p:cNvPr>
          <p:cNvSpPr/>
          <p:nvPr userDrawn="1"/>
        </p:nvSpPr>
        <p:spPr>
          <a:xfrm>
            <a:off x="3157386" y="5143500"/>
            <a:ext cx="1009311" cy="0"/>
          </a:xfrm>
          <a:prstGeom prst="line">
            <a:avLst/>
          </a:prstGeom>
          <a:ln w="25400">
            <a:solidFill>
              <a:schemeClr val="accent3"/>
            </a:solidFill>
            <a:miter/>
          </a:ln>
        </p:spPr>
        <p:txBody>
          <a:bodyPr tIns="68580" bIns="68580"/>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sym typeface="Helvetica Neue"/>
            </a:endParaRPr>
          </a:p>
        </p:txBody>
      </p:sp>
      <p:sp>
        <p:nvSpPr>
          <p:cNvPr id="14" name="Line">
            <a:extLst>
              <a:ext uri="{FF2B5EF4-FFF2-40B4-BE49-F238E27FC236}">
                <a16:creationId xmlns:a16="http://schemas.microsoft.com/office/drawing/2014/main" id="{60F2B918-629E-4B5C-9A96-C54D9C0A0BCA}"/>
              </a:ext>
            </a:extLst>
          </p:cNvPr>
          <p:cNvSpPr/>
          <p:nvPr userDrawn="1"/>
        </p:nvSpPr>
        <p:spPr>
          <a:xfrm flipH="1">
            <a:off x="2663280" y="5446752"/>
            <a:ext cx="0" cy="4840250"/>
          </a:xfrm>
          <a:prstGeom prst="line">
            <a:avLst/>
          </a:prstGeom>
          <a:ln w="25400">
            <a:solidFill>
              <a:srgbClr val="A7A7A7"/>
            </a:solidFill>
            <a:miter/>
          </a:ln>
        </p:spPr>
        <p:txBody>
          <a:bodyPr tIns="68580" bIns="68580"/>
          <a:lstStyle/>
          <a:p>
            <a:pPr hangingPunct="0">
              <a:defRPr sz="3600"/>
            </a:pPr>
            <a:endParaRPr sz="5400" kern="0">
              <a:solidFill>
                <a:srgbClr val="000000"/>
              </a:solidFill>
              <a:latin typeface="Helvetica Neue"/>
              <a:sym typeface="Helvetica Neue"/>
            </a:endParaRPr>
          </a:p>
        </p:txBody>
      </p:sp>
      <p:sp>
        <p:nvSpPr>
          <p:cNvPr id="16" name="Circle">
            <a:extLst>
              <a:ext uri="{FF2B5EF4-FFF2-40B4-BE49-F238E27FC236}">
                <a16:creationId xmlns:a16="http://schemas.microsoft.com/office/drawing/2014/main" id="{06F25FD3-0E6E-4369-B716-50976F9C740C}"/>
              </a:ext>
            </a:extLst>
          </p:cNvPr>
          <p:cNvSpPr/>
          <p:nvPr userDrawn="1"/>
        </p:nvSpPr>
        <p:spPr>
          <a:xfrm>
            <a:off x="2555053" y="5035273"/>
            <a:ext cx="216455" cy="216455"/>
          </a:xfrm>
          <a:prstGeom prst="ellipse">
            <a:avLst/>
          </a:prstGeom>
          <a:gradFill>
            <a:gsLst>
              <a:gs pos="0">
                <a:schemeClr val="tx2"/>
              </a:gs>
              <a:gs pos="100000">
                <a:schemeClr val="accent2"/>
              </a:gs>
            </a:gsLst>
            <a:lin ang="2277026"/>
          </a:gradFill>
          <a:ln w="12700">
            <a:miter lim="400000"/>
          </a:ln>
        </p:spPr>
        <p:txBody>
          <a:bodyPr lIns="38100" tIns="38100" rIns="38100" bIns="38100" anchor="ctr"/>
          <a:lstStyle/>
          <a:p>
            <a:pPr marL="0" marR="0" lvl="0" indent="0" algn="ctr" defTabSz="619125"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16458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A093-2254-403D-B966-91B779563B0D}"/>
              </a:ext>
            </a:extLst>
          </p:cNvPr>
          <p:cNvSpPr>
            <a:spLocks noGrp="1"/>
          </p:cNvSpPr>
          <p:nvPr>
            <p:ph type="title" hasCustomPrompt="1"/>
          </p:nvPr>
        </p:nvSpPr>
        <p:spPr>
          <a:xfrm>
            <a:off x="0" y="3907630"/>
            <a:ext cx="2555052" cy="1235870"/>
          </a:xfrm>
        </p:spPr>
        <p:txBody>
          <a:bodyPr/>
          <a:lstStyle>
            <a:lvl1pPr algn="ctr">
              <a:defRPr b="0">
                <a:solidFill>
                  <a:schemeClr val="tx1">
                    <a:lumMod val="50000"/>
                    <a:lumOff val="50000"/>
                  </a:schemeClr>
                </a:solidFill>
                <a:latin typeface="+mn-lt"/>
              </a:defRPr>
            </a:lvl1p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BC159C4C-CD82-4F35-B030-AE75797E949E}"/>
              </a:ext>
            </a:extLst>
          </p:cNvPr>
          <p:cNvSpPr>
            <a:spLocks noGrp="1"/>
          </p:cNvSpPr>
          <p:nvPr>
            <p:ph type="body" idx="1"/>
          </p:nvPr>
        </p:nvSpPr>
        <p:spPr>
          <a:xfrm>
            <a:off x="3083352" y="3868371"/>
            <a:ext cx="5628579" cy="1235868"/>
          </a:xfrm>
        </p:spPr>
        <p:txBody>
          <a:bodyPr anchor="b">
            <a:noAutofit/>
          </a:bodyPr>
          <a:lstStyle>
            <a:lvl1pPr marL="0" indent="0">
              <a:buNone/>
              <a:defRPr sz="2700" b="0">
                <a:solidFill>
                  <a:schemeClr val="tx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07C0D46-E50C-4E0D-902B-81008B711E5D}"/>
              </a:ext>
            </a:extLst>
          </p:cNvPr>
          <p:cNvSpPr>
            <a:spLocks noGrp="1"/>
          </p:cNvSpPr>
          <p:nvPr>
            <p:ph sz="half" idx="2"/>
          </p:nvPr>
        </p:nvSpPr>
        <p:spPr>
          <a:xfrm>
            <a:off x="3083354" y="5182763"/>
            <a:ext cx="5628579" cy="4105275"/>
          </a:xfrm>
        </p:spPr>
        <p:txBody>
          <a:bodyPr>
            <a:normAutofit/>
          </a:bodyPr>
          <a:lstStyle>
            <a:lvl1pPr marL="0" indent="0">
              <a:buNone/>
              <a:defRPr sz="1800">
                <a:latin typeface="+mn-lt"/>
              </a:defRPr>
            </a:lvl1pPr>
            <a:lvl2pPr marL="685800" indent="0">
              <a:buNone/>
              <a:defRPr sz="1800">
                <a:latin typeface="+mn-lt"/>
              </a:defRPr>
            </a:lvl2pPr>
            <a:lvl3pPr marL="1371600" indent="0">
              <a:buNone/>
              <a:defRPr/>
            </a:lvl3pPr>
            <a:lvl4pPr marL="2057400" indent="0">
              <a:buNone/>
              <a:defRPr/>
            </a:lvl4pPr>
            <a:lvl5pPr marL="2743200" indent="0">
              <a:buNone/>
              <a:defRPr/>
            </a:lvl5pPr>
          </a:lstStyle>
          <a:p>
            <a:pPr lvl="0"/>
            <a:r>
              <a:rPr lang="en-US" dirty="0"/>
              <a:t>Click to edit Master text styles</a:t>
            </a:r>
          </a:p>
          <a:p>
            <a:pPr lvl="1"/>
            <a:endParaRPr lang="en-SG" dirty="0"/>
          </a:p>
        </p:txBody>
      </p:sp>
      <p:sp>
        <p:nvSpPr>
          <p:cNvPr id="7" name="Date Placeholder 6">
            <a:extLst>
              <a:ext uri="{FF2B5EF4-FFF2-40B4-BE49-F238E27FC236}">
                <a16:creationId xmlns:a16="http://schemas.microsoft.com/office/drawing/2014/main" id="{2C18E7AA-5B0E-4641-BC33-76F60F6C3325}"/>
              </a:ext>
            </a:extLst>
          </p:cNvPr>
          <p:cNvSpPr>
            <a:spLocks noGrp="1"/>
          </p:cNvSpPr>
          <p:nvPr>
            <p:ph type="dt" sz="half" idx="10"/>
          </p:nvPr>
        </p:nvSpPr>
        <p:spPr/>
        <p:txBody>
          <a:bodyPr/>
          <a:lstStyle>
            <a:lvl1pPr>
              <a:defRPr>
                <a:latin typeface="+mn-lt"/>
              </a:defRPr>
            </a:lvl1pPr>
          </a:lstStyle>
          <a:p>
            <a:fld id="{93AD126C-7E31-47FD-A991-43866022CBF9}" type="datetime1">
              <a:rPr lang="en-SG" smtClean="0"/>
              <a:t>14/7/2021</a:t>
            </a:fld>
            <a:endParaRPr lang="en-SG"/>
          </a:p>
        </p:txBody>
      </p:sp>
      <p:sp>
        <p:nvSpPr>
          <p:cNvPr id="8" name="Footer Placeholder 7">
            <a:extLst>
              <a:ext uri="{FF2B5EF4-FFF2-40B4-BE49-F238E27FC236}">
                <a16:creationId xmlns:a16="http://schemas.microsoft.com/office/drawing/2014/main" id="{35BEFC10-4D35-4566-91A2-E19294645914}"/>
              </a:ext>
            </a:extLst>
          </p:cNvPr>
          <p:cNvSpPr>
            <a:spLocks noGrp="1"/>
          </p:cNvSpPr>
          <p:nvPr>
            <p:ph type="ftr" sz="quarter" idx="11"/>
          </p:nvPr>
        </p:nvSpPr>
        <p:spPr/>
        <p:txBody>
          <a:bodyPr/>
          <a:lstStyle>
            <a:lvl1pPr>
              <a:defRPr>
                <a:latin typeface="+mn-lt"/>
              </a:defRPr>
            </a:lvl1pPr>
          </a:lstStyle>
          <a:p>
            <a:endParaRPr lang="en-SG"/>
          </a:p>
        </p:txBody>
      </p:sp>
      <p:sp>
        <p:nvSpPr>
          <p:cNvPr id="9" name="Slide Number Placeholder 8">
            <a:extLst>
              <a:ext uri="{FF2B5EF4-FFF2-40B4-BE49-F238E27FC236}">
                <a16:creationId xmlns:a16="http://schemas.microsoft.com/office/drawing/2014/main" id="{675225CA-0084-4F5B-8A5E-B243D153F84F}"/>
              </a:ext>
            </a:extLst>
          </p:cNvPr>
          <p:cNvSpPr>
            <a:spLocks noGrp="1"/>
          </p:cNvSpPr>
          <p:nvPr>
            <p:ph type="sldNum" sz="quarter" idx="12"/>
          </p:nvPr>
        </p:nvSpPr>
        <p:spPr/>
        <p:txBody>
          <a:bodyPr/>
          <a:lstStyle>
            <a:lvl1pPr>
              <a:defRPr>
                <a:latin typeface="+mn-lt"/>
              </a:defRPr>
            </a:lvl1pPr>
          </a:lstStyle>
          <a:p>
            <a:fld id="{634D2184-1EAA-4C69-B17B-B22F43A6E612}" type="slidenum">
              <a:rPr lang="en-SG" smtClean="0"/>
              <a:pPr/>
              <a:t>‹#›</a:t>
            </a:fld>
            <a:endParaRPr lang="en-SG"/>
          </a:p>
        </p:txBody>
      </p:sp>
      <p:sp>
        <p:nvSpPr>
          <p:cNvPr id="10" name="Picture Placeholder 20">
            <a:extLst>
              <a:ext uri="{FF2B5EF4-FFF2-40B4-BE49-F238E27FC236}">
                <a16:creationId xmlns:a16="http://schemas.microsoft.com/office/drawing/2014/main" id="{A007936F-ED9E-4B1D-8F68-BB35A293B378}"/>
              </a:ext>
            </a:extLst>
          </p:cNvPr>
          <p:cNvSpPr>
            <a:spLocks noGrp="1"/>
          </p:cNvSpPr>
          <p:nvPr>
            <p:ph type="pic" sz="quarter" idx="13"/>
          </p:nvPr>
        </p:nvSpPr>
        <p:spPr>
          <a:xfrm>
            <a:off x="9144000" y="1"/>
            <a:ext cx="9159645" cy="5143499"/>
          </a:xfrm>
          <a:pattFill prst="wdUpDiag">
            <a:fgClr>
              <a:schemeClr val="bg1">
                <a:lumMod val="95000"/>
              </a:schemeClr>
            </a:fgClr>
            <a:bgClr>
              <a:schemeClr val="bg1"/>
            </a:bgClr>
          </a:pattFill>
        </p:spPr>
        <p:txBody>
          <a:bodyPr/>
          <a:lstStyle>
            <a:lvl1pPr>
              <a:defRPr>
                <a:latin typeface="+mn-lt"/>
              </a:defRPr>
            </a:lvl1pPr>
          </a:lstStyle>
          <a:p>
            <a:endParaRPr lang="en-SG" dirty="0"/>
          </a:p>
        </p:txBody>
      </p:sp>
      <p:sp>
        <p:nvSpPr>
          <p:cNvPr id="15" name="Line">
            <a:extLst>
              <a:ext uri="{FF2B5EF4-FFF2-40B4-BE49-F238E27FC236}">
                <a16:creationId xmlns:a16="http://schemas.microsoft.com/office/drawing/2014/main" id="{59666D42-2FCA-4686-AFC6-A98E6F66545D}"/>
              </a:ext>
            </a:extLst>
          </p:cNvPr>
          <p:cNvSpPr/>
          <p:nvPr userDrawn="1"/>
        </p:nvSpPr>
        <p:spPr>
          <a:xfrm>
            <a:off x="3157386" y="5143500"/>
            <a:ext cx="1009311" cy="0"/>
          </a:xfrm>
          <a:prstGeom prst="line">
            <a:avLst/>
          </a:prstGeom>
          <a:ln w="25400">
            <a:solidFill>
              <a:schemeClr val="accent3"/>
            </a:solidFill>
            <a:miter/>
          </a:ln>
        </p:spPr>
        <p:txBody>
          <a:bodyPr tIns="68580" bIns="68580"/>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mn-lt"/>
              <a:sym typeface="Helvetica Neue"/>
            </a:endParaRPr>
          </a:p>
        </p:txBody>
      </p:sp>
      <p:sp>
        <p:nvSpPr>
          <p:cNvPr id="14" name="Line">
            <a:extLst>
              <a:ext uri="{FF2B5EF4-FFF2-40B4-BE49-F238E27FC236}">
                <a16:creationId xmlns:a16="http://schemas.microsoft.com/office/drawing/2014/main" id="{60F2B918-629E-4B5C-9A96-C54D9C0A0BCA}"/>
              </a:ext>
            </a:extLst>
          </p:cNvPr>
          <p:cNvSpPr/>
          <p:nvPr userDrawn="1"/>
        </p:nvSpPr>
        <p:spPr>
          <a:xfrm flipH="1">
            <a:off x="2663280" y="1"/>
            <a:ext cx="0" cy="4840250"/>
          </a:xfrm>
          <a:prstGeom prst="line">
            <a:avLst/>
          </a:prstGeom>
          <a:ln w="25400">
            <a:solidFill>
              <a:srgbClr val="A7A7A7"/>
            </a:solidFill>
            <a:miter/>
          </a:ln>
        </p:spPr>
        <p:txBody>
          <a:bodyPr tIns="68580" bIns="68580"/>
          <a:lstStyle/>
          <a:p>
            <a:pPr hangingPunct="0">
              <a:defRPr sz="3600"/>
            </a:pPr>
            <a:endParaRPr sz="5400" kern="0">
              <a:solidFill>
                <a:srgbClr val="000000"/>
              </a:solidFill>
              <a:latin typeface="+mn-lt"/>
              <a:sym typeface="Helvetica Neue"/>
            </a:endParaRPr>
          </a:p>
        </p:txBody>
      </p:sp>
      <p:sp>
        <p:nvSpPr>
          <p:cNvPr id="16" name="Circle">
            <a:extLst>
              <a:ext uri="{FF2B5EF4-FFF2-40B4-BE49-F238E27FC236}">
                <a16:creationId xmlns:a16="http://schemas.microsoft.com/office/drawing/2014/main" id="{06F25FD3-0E6E-4369-B716-50976F9C740C}"/>
              </a:ext>
            </a:extLst>
          </p:cNvPr>
          <p:cNvSpPr/>
          <p:nvPr userDrawn="1"/>
        </p:nvSpPr>
        <p:spPr>
          <a:xfrm>
            <a:off x="2555053" y="5035273"/>
            <a:ext cx="216455" cy="216455"/>
          </a:xfrm>
          <a:prstGeom prst="ellipse">
            <a:avLst/>
          </a:prstGeom>
          <a:gradFill>
            <a:gsLst>
              <a:gs pos="0">
                <a:schemeClr val="tx2"/>
              </a:gs>
              <a:gs pos="100000">
                <a:schemeClr val="accent2"/>
              </a:gs>
            </a:gsLst>
            <a:lin ang="2277026"/>
          </a:gradFill>
          <a:ln w="12700">
            <a:miter lim="400000"/>
          </a:ln>
        </p:spPr>
        <p:txBody>
          <a:bodyPr lIns="38100" tIns="38100" rIns="38100" bIns="38100" anchor="ctr"/>
          <a:lstStyle/>
          <a:p>
            <a:pPr marL="0" marR="0" lvl="0" indent="0" algn="ctr" defTabSz="619125"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mn-lt"/>
              <a:ea typeface="Helvetica Light"/>
              <a:cs typeface="Helvetica Light"/>
              <a:sym typeface="Helvetica Light"/>
            </a:endParaRPr>
          </a:p>
        </p:txBody>
      </p:sp>
      <p:sp>
        <p:nvSpPr>
          <p:cNvPr id="12" name="Picture Placeholder 20">
            <a:extLst>
              <a:ext uri="{FF2B5EF4-FFF2-40B4-BE49-F238E27FC236}">
                <a16:creationId xmlns:a16="http://schemas.microsoft.com/office/drawing/2014/main" id="{B351845F-57E7-4C7E-87B5-BDB80824989F}"/>
              </a:ext>
            </a:extLst>
          </p:cNvPr>
          <p:cNvSpPr>
            <a:spLocks noGrp="1"/>
          </p:cNvSpPr>
          <p:nvPr>
            <p:ph type="pic" sz="quarter" idx="14"/>
          </p:nvPr>
        </p:nvSpPr>
        <p:spPr>
          <a:xfrm>
            <a:off x="9152609" y="5133977"/>
            <a:ext cx="9159645" cy="5143499"/>
          </a:xfrm>
          <a:pattFill prst="wdUpDiag">
            <a:fgClr>
              <a:schemeClr val="bg1">
                <a:lumMod val="95000"/>
              </a:schemeClr>
            </a:fgClr>
            <a:bgClr>
              <a:schemeClr val="bg1"/>
            </a:bgClr>
          </a:pattFill>
        </p:spPr>
        <p:txBody>
          <a:bodyPr/>
          <a:lstStyle>
            <a:lvl1pPr>
              <a:defRPr>
                <a:latin typeface="+mn-lt"/>
              </a:defRPr>
            </a:lvl1pPr>
          </a:lstStyle>
          <a:p>
            <a:endParaRPr lang="en-SG" dirty="0"/>
          </a:p>
        </p:txBody>
      </p:sp>
    </p:spTree>
    <p:extLst>
      <p:ext uri="{BB962C8B-B14F-4D97-AF65-F5344CB8AC3E}">
        <p14:creationId xmlns:p14="http://schemas.microsoft.com/office/powerpoint/2010/main" val="422199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D59E4-6829-49D0-8D98-9B1D3028389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B1E8779-A941-4F40-9DF1-99E6D2D0D5EE}"/>
              </a:ext>
            </a:extLst>
          </p:cNvPr>
          <p:cNvSpPr>
            <a:spLocks noGrp="1"/>
          </p:cNvSpPr>
          <p:nvPr>
            <p:ph type="dt" sz="half" idx="10"/>
          </p:nvPr>
        </p:nvSpPr>
        <p:spPr/>
        <p:txBody>
          <a:bodyPr/>
          <a:lstStyle/>
          <a:p>
            <a:fld id="{290753C1-A6BA-4F3F-AF3D-AC357227E02F}" type="datetime1">
              <a:rPr lang="en-SG" smtClean="0"/>
              <a:t>14/7/2021</a:t>
            </a:fld>
            <a:endParaRPr lang="en-US"/>
          </a:p>
        </p:txBody>
      </p:sp>
      <p:sp>
        <p:nvSpPr>
          <p:cNvPr id="4" name="Fußzeilenplatzhalter 3">
            <a:extLst>
              <a:ext uri="{FF2B5EF4-FFF2-40B4-BE49-F238E27FC236}">
                <a16:creationId xmlns:a16="http://schemas.microsoft.com/office/drawing/2014/main" id="{3905A9B1-76E2-44D2-96A0-363B9F91D0A4}"/>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E457F830-DFCD-4077-97D0-FDDB3F1504A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 Placeholder 2">
            <a:extLst>
              <a:ext uri="{FF2B5EF4-FFF2-40B4-BE49-F238E27FC236}">
                <a16:creationId xmlns:a16="http://schemas.microsoft.com/office/drawing/2014/main" id="{BEDBEAE6-EB4C-4266-8864-ED002484B61A}"/>
              </a:ext>
            </a:extLst>
          </p:cNvPr>
          <p:cNvSpPr>
            <a:spLocks noGrp="1"/>
          </p:cNvSpPr>
          <p:nvPr>
            <p:ph type="body" idx="1"/>
          </p:nvPr>
        </p:nvSpPr>
        <p:spPr>
          <a:xfrm>
            <a:off x="609600" y="2617022"/>
            <a:ext cx="7848598" cy="1235868"/>
          </a:xfrm>
        </p:spPr>
        <p:txBody>
          <a:bodyPr anchor="b">
            <a:noAutofit/>
          </a:bodyPr>
          <a:lstStyle>
            <a:lvl1pPr marL="0" indent="0">
              <a:buNone/>
              <a:defRPr sz="2700" b="0">
                <a:solidFill>
                  <a:schemeClr val="tx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7" name="Content Placeholder 3">
            <a:extLst>
              <a:ext uri="{FF2B5EF4-FFF2-40B4-BE49-F238E27FC236}">
                <a16:creationId xmlns:a16="http://schemas.microsoft.com/office/drawing/2014/main" id="{44974D0F-B124-4CA9-9587-A2D0EE5F6D3D}"/>
              </a:ext>
            </a:extLst>
          </p:cNvPr>
          <p:cNvSpPr>
            <a:spLocks noGrp="1"/>
          </p:cNvSpPr>
          <p:nvPr>
            <p:ph sz="half" idx="2"/>
          </p:nvPr>
        </p:nvSpPr>
        <p:spPr>
          <a:xfrm>
            <a:off x="609602" y="3931414"/>
            <a:ext cx="7848598" cy="4105275"/>
          </a:xfrm>
        </p:spPr>
        <p:txBody>
          <a:bodyPr>
            <a:normAutofit/>
          </a:bodyPr>
          <a:lstStyle>
            <a:lvl1pPr marL="0" indent="0">
              <a:buNone/>
              <a:defRPr sz="1800">
                <a:latin typeface="+mn-lt"/>
              </a:defRPr>
            </a:lvl1pPr>
            <a:lvl2pPr marL="685800" indent="0">
              <a:buNone/>
              <a:defRPr sz="1800">
                <a:latin typeface="+mn-lt"/>
              </a:defRPr>
            </a:lvl2pPr>
            <a:lvl3pPr marL="1371600" indent="0">
              <a:buNone/>
              <a:defRPr/>
            </a:lvl3pPr>
            <a:lvl4pPr marL="2057400" indent="0">
              <a:buNone/>
              <a:defRPr/>
            </a:lvl4pPr>
            <a:lvl5pPr marL="2743200" indent="0">
              <a:buNone/>
              <a:defRPr/>
            </a:lvl5pPr>
          </a:lstStyle>
          <a:p>
            <a:pPr lvl="0"/>
            <a:r>
              <a:rPr lang="en-US" dirty="0"/>
              <a:t>Click to edit Master text styles</a:t>
            </a:r>
          </a:p>
          <a:p>
            <a:pPr lvl="1"/>
            <a:endParaRPr lang="en-SG" dirty="0"/>
          </a:p>
        </p:txBody>
      </p:sp>
      <p:sp>
        <p:nvSpPr>
          <p:cNvPr id="10" name="Text Placeholder 2">
            <a:extLst>
              <a:ext uri="{FF2B5EF4-FFF2-40B4-BE49-F238E27FC236}">
                <a16:creationId xmlns:a16="http://schemas.microsoft.com/office/drawing/2014/main" id="{342D1739-B83A-43D3-8E56-4EE6DE538B58}"/>
              </a:ext>
            </a:extLst>
          </p:cNvPr>
          <p:cNvSpPr>
            <a:spLocks noGrp="1"/>
          </p:cNvSpPr>
          <p:nvPr>
            <p:ph type="body" idx="13"/>
          </p:nvPr>
        </p:nvSpPr>
        <p:spPr>
          <a:xfrm>
            <a:off x="9829798" y="2617022"/>
            <a:ext cx="7848598" cy="1235868"/>
          </a:xfrm>
        </p:spPr>
        <p:txBody>
          <a:bodyPr anchor="b">
            <a:noAutofit/>
          </a:bodyPr>
          <a:lstStyle>
            <a:lvl1pPr marL="0" indent="0">
              <a:buNone/>
              <a:defRPr sz="2700" b="0">
                <a:solidFill>
                  <a:schemeClr val="tx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F0E7471F-7629-4647-902A-5378609F43CE}"/>
              </a:ext>
            </a:extLst>
          </p:cNvPr>
          <p:cNvSpPr>
            <a:spLocks noGrp="1"/>
          </p:cNvSpPr>
          <p:nvPr>
            <p:ph sz="half" idx="14"/>
          </p:nvPr>
        </p:nvSpPr>
        <p:spPr>
          <a:xfrm>
            <a:off x="9829800" y="3931414"/>
            <a:ext cx="7848598" cy="4105275"/>
          </a:xfrm>
        </p:spPr>
        <p:txBody>
          <a:bodyPr>
            <a:normAutofit/>
          </a:bodyPr>
          <a:lstStyle>
            <a:lvl1pPr marL="0" indent="0">
              <a:buNone/>
              <a:defRPr sz="1800">
                <a:latin typeface="+mn-lt"/>
              </a:defRPr>
            </a:lvl1pPr>
            <a:lvl2pPr marL="685800" indent="0">
              <a:buNone/>
              <a:defRPr sz="1800">
                <a:latin typeface="+mn-lt"/>
              </a:defRPr>
            </a:lvl2pPr>
            <a:lvl3pPr marL="1371600" indent="0">
              <a:buNone/>
              <a:defRPr/>
            </a:lvl3pPr>
            <a:lvl4pPr marL="2057400" indent="0">
              <a:buNone/>
              <a:defRPr/>
            </a:lvl4pPr>
            <a:lvl5pPr marL="2743200" indent="0">
              <a:buNone/>
              <a:defRPr/>
            </a:lvl5pPr>
          </a:lstStyle>
          <a:p>
            <a:pPr lvl="0"/>
            <a:r>
              <a:rPr lang="en-US" dirty="0"/>
              <a:t>Click to edit Master text styles</a:t>
            </a:r>
          </a:p>
          <a:p>
            <a:pPr lvl="1"/>
            <a:endParaRPr lang="en-SG" dirty="0"/>
          </a:p>
        </p:txBody>
      </p:sp>
    </p:spTree>
    <p:extLst>
      <p:ext uri="{BB962C8B-B14F-4D97-AF65-F5344CB8AC3E}">
        <p14:creationId xmlns:p14="http://schemas.microsoft.com/office/powerpoint/2010/main" val="82083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E86A8490-8072-4DB6-8DC4-47AF8B6956E3}"/>
              </a:ext>
            </a:extLst>
          </p:cNvPr>
          <p:cNvSpPr>
            <a:spLocks noGrp="1"/>
          </p:cNvSpPr>
          <p:nvPr>
            <p:ph type="pic" sz="quarter" idx="15" hasCustomPrompt="1"/>
          </p:nvPr>
        </p:nvSpPr>
        <p:spPr>
          <a:xfrm>
            <a:off x="6370068" y="1143000"/>
            <a:ext cx="5548026" cy="554802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2400" b="0" i="0">
                <a:latin typeface="+mn-lt"/>
                <a:ea typeface="Titillium" charset="0"/>
                <a:cs typeface="Titillium" charset="0"/>
              </a:defRPr>
            </a:lvl1pPr>
          </a:lstStyle>
          <a:p>
            <a:r>
              <a:rPr lang="en-US" dirty="0"/>
              <a:t>Insert Image</a:t>
            </a:r>
          </a:p>
        </p:txBody>
      </p:sp>
      <p:sp>
        <p:nvSpPr>
          <p:cNvPr id="2" name="Title 1">
            <a:extLst>
              <a:ext uri="{FF2B5EF4-FFF2-40B4-BE49-F238E27FC236}">
                <a16:creationId xmlns:a16="http://schemas.microsoft.com/office/drawing/2014/main" id="{635A7DB3-1BF4-4FFC-BE5C-A706FAD47AAA}"/>
              </a:ext>
            </a:extLst>
          </p:cNvPr>
          <p:cNvSpPr>
            <a:spLocks noGrp="1"/>
          </p:cNvSpPr>
          <p:nvPr>
            <p:ph type="ctrTitle"/>
          </p:nvPr>
        </p:nvSpPr>
        <p:spPr>
          <a:xfrm>
            <a:off x="1259684" y="6802836"/>
            <a:ext cx="15768636" cy="1165980"/>
          </a:xfrm>
        </p:spPr>
        <p:txBody>
          <a:bodyPr anchor="b">
            <a:normAutofit/>
          </a:bodyPr>
          <a:lstStyle>
            <a:lvl1pPr algn="ctr">
              <a:defRPr sz="4200" b="0">
                <a:solidFill>
                  <a:schemeClr val="tx1"/>
                </a:solidFill>
                <a:latin typeface="+mj-lt"/>
              </a:defRPr>
            </a:lvl1pPr>
          </a:lstStyle>
          <a:p>
            <a:r>
              <a:rPr lang="en-US" dirty="0"/>
              <a:t>Click to edit Master title style</a:t>
            </a:r>
            <a:endParaRPr lang="en-SG" dirty="0"/>
          </a:p>
        </p:txBody>
      </p:sp>
      <p:sp>
        <p:nvSpPr>
          <p:cNvPr id="4" name="Date Placeholder 3">
            <a:extLst>
              <a:ext uri="{FF2B5EF4-FFF2-40B4-BE49-F238E27FC236}">
                <a16:creationId xmlns:a16="http://schemas.microsoft.com/office/drawing/2014/main" id="{356D6C15-F7E1-478B-BBB5-523AF51EED98}"/>
              </a:ext>
            </a:extLst>
          </p:cNvPr>
          <p:cNvSpPr>
            <a:spLocks noGrp="1"/>
          </p:cNvSpPr>
          <p:nvPr>
            <p:ph type="dt" sz="half" idx="10"/>
          </p:nvPr>
        </p:nvSpPr>
        <p:spPr/>
        <p:txBody>
          <a:bodyPr/>
          <a:lstStyle/>
          <a:p>
            <a:fld id="{DC0CCE6C-0DB7-42CA-812C-728090B170F1}" type="datetime1">
              <a:rPr lang="en-SG" smtClean="0"/>
              <a:t>14/7/2021</a:t>
            </a:fld>
            <a:endParaRPr lang="en-SG"/>
          </a:p>
        </p:txBody>
      </p:sp>
      <p:sp>
        <p:nvSpPr>
          <p:cNvPr id="5" name="Footer Placeholder 4">
            <a:extLst>
              <a:ext uri="{FF2B5EF4-FFF2-40B4-BE49-F238E27FC236}">
                <a16:creationId xmlns:a16="http://schemas.microsoft.com/office/drawing/2014/main" id="{F56471E9-8AFC-4A18-85D9-53987C3D1E4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14A07F7-804C-499D-88E4-C7FC961DBE6B}"/>
              </a:ext>
            </a:extLst>
          </p:cNvPr>
          <p:cNvSpPr>
            <a:spLocks noGrp="1"/>
          </p:cNvSpPr>
          <p:nvPr>
            <p:ph type="sldNum" sz="quarter" idx="12"/>
          </p:nvPr>
        </p:nvSpPr>
        <p:spPr/>
        <p:txBody>
          <a:bodyPr/>
          <a:lstStyle/>
          <a:p>
            <a:fld id="{634D2184-1EAA-4C69-B17B-B22F43A6E612}" type="slidenum">
              <a:rPr lang="en-SG" smtClean="0"/>
              <a:t>‹#›</a:t>
            </a:fld>
            <a:endParaRPr lang="en-SG"/>
          </a:p>
        </p:txBody>
      </p:sp>
      <p:sp>
        <p:nvSpPr>
          <p:cNvPr id="15" name="Line">
            <a:extLst>
              <a:ext uri="{FF2B5EF4-FFF2-40B4-BE49-F238E27FC236}">
                <a16:creationId xmlns:a16="http://schemas.microsoft.com/office/drawing/2014/main" id="{048090FF-4D05-4DC6-BD65-1FB1DCE9489B}"/>
              </a:ext>
            </a:extLst>
          </p:cNvPr>
          <p:cNvSpPr/>
          <p:nvPr userDrawn="1"/>
        </p:nvSpPr>
        <p:spPr>
          <a:xfrm>
            <a:off x="8633406" y="7987866"/>
            <a:ext cx="1021188" cy="0"/>
          </a:xfrm>
          <a:prstGeom prst="line">
            <a:avLst/>
          </a:prstGeom>
          <a:ln w="25400">
            <a:solidFill>
              <a:schemeClr val="accent1"/>
            </a:solidFill>
            <a:miter/>
          </a:ln>
        </p:spPr>
        <p:txBody>
          <a:bodyPr tIns="68580" bIns="68580"/>
          <a:lstStyle/>
          <a:p>
            <a:pPr>
              <a:lnSpc>
                <a:spcPct val="100000"/>
              </a:lnSpc>
              <a:defRPr sz="3600"/>
            </a:pPr>
            <a:endParaRPr sz="5400"/>
          </a:p>
        </p:txBody>
      </p:sp>
      <p:sp>
        <p:nvSpPr>
          <p:cNvPr id="17" name="Subtitle 2">
            <a:extLst>
              <a:ext uri="{FF2B5EF4-FFF2-40B4-BE49-F238E27FC236}">
                <a16:creationId xmlns:a16="http://schemas.microsoft.com/office/drawing/2014/main" id="{93D518AA-4833-4265-98B1-E56FCE74BD83}"/>
              </a:ext>
            </a:extLst>
          </p:cNvPr>
          <p:cNvSpPr>
            <a:spLocks noGrp="1"/>
          </p:cNvSpPr>
          <p:nvPr>
            <p:ph type="subTitle" idx="1"/>
          </p:nvPr>
        </p:nvSpPr>
        <p:spPr>
          <a:xfrm>
            <a:off x="1259684" y="8212360"/>
            <a:ext cx="15768636" cy="369332"/>
          </a:xfrm>
          <a:ln w="25400">
            <a:miter lim="400000"/>
          </a:ln>
        </p:spPr>
        <p:txBody>
          <a:bodyPr wrap="square" lIns="18288" tIns="0" rIns="0" bIns="0">
            <a:spAutoFit/>
          </a:bodyPr>
          <a:lstStyle>
            <a:lvl1pPr marL="0" indent="133350" algn="ctr">
              <a:buNone/>
              <a:defRPr lang="en-SG" sz="2400" dirty="0">
                <a:solidFill>
                  <a:schemeClr val="tx1"/>
                </a:solidFill>
                <a:latin typeface="+mn-lt"/>
                <a:ea typeface="Calibri" panose="020F0502020204030204" pitchFamily="34" charset="0"/>
                <a:cs typeface="Calibri" panose="020F0502020204030204" pitchFamily="34" charset="0"/>
              </a:defRPr>
            </a:lvl1pPr>
          </a:lstStyle>
          <a:p>
            <a:pPr marL="0" lvl="0"/>
            <a:r>
              <a:rPr lang="en-US" dirty="0"/>
              <a:t>Click to edit Master subtitle style</a:t>
            </a:r>
            <a:endParaRPr lang="en-SG" dirty="0"/>
          </a:p>
        </p:txBody>
      </p:sp>
      <p:sp>
        <p:nvSpPr>
          <p:cNvPr id="21" name="AutoShape 1">
            <a:extLst>
              <a:ext uri="{FF2B5EF4-FFF2-40B4-BE49-F238E27FC236}">
                <a16:creationId xmlns:a16="http://schemas.microsoft.com/office/drawing/2014/main" id="{0C1429D7-C921-4A4C-B38D-39CAAA17BA12}"/>
              </a:ext>
            </a:extLst>
          </p:cNvPr>
          <p:cNvSpPr>
            <a:spLocks/>
          </p:cNvSpPr>
          <p:nvPr userDrawn="1"/>
        </p:nvSpPr>
        <p:spPr bwMode="auto">
          <a:xfrm rot="10800000">
            <a:off x="8190059" y="4522349"/>
            <a:ext cx="1907883" cy="1858497"/>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accent2"/>
              </a:gs>
            </a:gsLst>
            <a:lin ang="2700000" scaled="0"/>
          </a:gradFill>
          <a:ln w="25400" cap="flat">
            <a:noFill/>
            <a:miter lim="800000"/>
            <a:headEnd type="none" w="med" len="med"/>
            <a:tailEnd type="none" w="med" len="med"/>
          </a:ln>
        </p:spPr>
        <p:txBody>
          <a:bodyPr lIns="0" tIns="0" rIns="0" bIns="0"/>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solidFill>
              <a:effectLst/>
              <a:uLnTx/>
              <a:uFillTx/>
            </a:endParaRPr>
          </a:p>
        </p:txBody>
      </p:sp>
      <p:sp>
        <p:nvSpPr>
          <p:cNvPr id="22" name="Shape 3598">
            <a:extLst>
              <a:ext uri="{FF2B5EF4-FFF2-40B4-BE49-F238E27FC236}">
                <a16:creationId xmlns:a16="http://schemas.microsoft.com/office/drawing/2014/main" id="{DECB036F-28A7-4981-A93C-6C4481D3A002}"/>
              </a:ext>
            </a:extLst>
          </p:cNvPr>
          <p:cNvSpPr/>
          <p:nvPr userDrawn="1"/>
        </p:nvSpPr>
        <p:spPr>
          <a:xfrm>
            <a:off x="8835904" y="5143501"/>
            <a:ext cx="616196" cy="61619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FFFFFF"/>
          </a:solidFill>
          <a:ln w="12700">
            <a:miter lim="400000"/>
          </a:ln>
        </p:spPr>
        <p:txBody>
          <a:bodyPr lIns="57150" tIns="57150" rIns="57150" bIns="57150" anchor="ctr"/>
          <a:lstStyle/>
          <a:p>
            <a:pPr marL="0" marR="0" lvl="0" indent="0" defTabSz="1371600" eaLnBrk="1" fontAlgn="auto" latinLnBrk="0" hangingPunct="1">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410691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A093-2254-403D-B966-91B779563B0D}"/>
              </a:ext>
            </a:extLst>
          </p:cNvPr>
          <p:cNvSpPr>
            <a:spLocks noGrp="1"/>
          </p:cNvSpPr>
          <p:nvPr>
            <p:ph type="title"/>
          </p:nvPr>
        </p:nvSpPr>
        <p:spPr>
          <a:xfrm>
            <a:off x="1259682" y="3866107"/>
            <a:ext cx="5724078" cy="1988345"/>
          </a:xfrm>
        </p:spPr>
        <p:txBody>
          <a:bodyPr>
            <a:noAutofit/>
          </a:bodyPr>
          <a:lstStyle>
            <a:lvl1pPr algn="l">
              <a:defRPr sz="5400" b="0">
                <a:latin typeface="+mj-lt"/>
              </a:defRPr>
            </a:lvl1p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BC159C4C-CD82-4F35-B030-AE75797E949E}"/>
              </a:ext>
            </a:extLst>
          </p:cNvPr>
          <p:cNvSpPr>
            <a:spLocks noGrp="1"/>
          </p:cNvSpPr>
          <p:nvPr>
            <p:ph type="body" idx="1" hasCustomPrompt="1"/>
          </p:nvPr>
        </p:nvSpPr>
        <p:spPr>
          <a:xfrm>
            <a:off x="9291640" y="1712665"/>
            <a:ext cx="7736681" cy="850589"/>
          </a:xfrm>
        </p:spPr>
        <p:txBody>
          <a:bodyPr anchor="b">
            <a:normAutofit/>
          </a:bodyPr>
          <a:lstStyle>
            <a:lvl1pPr marL="0" indent="0">
              <a:buNone/>
              <a:defRPr sz="2400" b="0" spc="450">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07C0D46-E50C-4E0D-902B-81008B711E5D}"/>
              </a:ext>
            </a:extLst>
          </p:cNvPr>
          <p:cNvSpPr>
            <a:spLocks noGrp="1"/>
          </p:cNvSpPr>
          <p:nvPr>
            <p:ph sz="half" idx="2" hasCustomPrompt="1"/>
          </p:nvPr>
        </p:nvSpPr>
        <p:spPr>
          <a:xfrm>
            <a:off x="9291640" y="2590265"/>
            <a:ext cx="7736681" cy="1386707"/>
          </a:xfrm>
        </p:spPr>
        <p:txBody>
          <a:bodyPr/>
          <a:lstStyle>
            <a:lvl1pPr marL="0" indent="0">
              <a:buNone/>
              <a:defRPr sz="2400">
                <a:latin typeface="+mn-lt"/>
              </a:defRPr>
            </a:lvl1pPr>
            <a:lvl2pPr marL="685800" indent="0">
              <a:buNone/>
              <a:defRPr sz="2100">
                <a:latin typeface="+mn-lt"/>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CC5B75F4-70F5-49E9-A7F4-38A06E74425E}"/>
              </a:ext>
            </a:extLst>
          </p:cNvPr>
          <p:cNvSpPr>
            <a:spLocks noGrp="1"/>
          </p:cNvSpPr>
          <p:nvPr>
            <p:ph type="body" sz="quarter" idx="3" hasCustomPrompt="1"/>
          </p:nvPr>
        </p:nvSpPr>
        <p:spPr>
          <a:xfrm>
            <a:off x="9258300" y="4012148"/>
            <a:ext cx="7774782" cy="868617"/>
          </a:xfrm>
        </p:spPr>
        <p:txBody>
          <a:bodyPr vert="horz" lIns="91440" tIns="45720" rIns="91440" bIns="45720" rtlCol="0" anchor="b">
            <a:normAutofit/>
          </a:bodyPr>
          <a:lstStyle>
            <a:lvl1pPr>
              <a:defRPr lang="en-US" sz="2400" b="0" spc="450" dirty="0" smtClean="0">
                <a:latin typeface="+mj-lt"/>
              </a:defRPr>
            </a:lvl1pPr>
          </a:lstStyle>
          <a:p>
            <a:pPr marL="0" lvl="0" indent="0">
              <a:buNone/>
            </a:pPr>
            <a:r>
              <a:rPr lang="en-US" dirty="0"/>
              <a:t>CLICK TO EDIT MASTER TEXT STYLES</a:t>
            </a:r>
          </a:p>
        </p:txBody>
      </p:sp>
      <p:sp>
        <p:nvSpPr>
          <p:cNvPr id="6" name="Content Placeholder 5">
            <a:extLst>
              <a:ext uri="{FF2B5EF4-FFF2-40B4-BE49-F238E27FC236}">
                <a16:creationId xmlns:a16="http://schemas.microsoft.com/office/drawing/2014/main" id="{F3B850D1-0D2B-45E4-B4E7-63D5A63EB1E5}"/>
              </a:ext>
            </a:extLst>
          </p:cNvPr>
          <p:cNvSpPr>
            <a:spLocks noGrp="1"/>
          </p:cNvSpPr>
          <p:nvPr>
            <p:ph sz="quarter" idx="4"/>
          </p:nvPr>
        </p:nvSpPr>
        <p:spPr>
          <a:xfrm>
            <a:off x="9258300" y="4915942"/>
            <a:ext cx="7774782" cy="1386707"/>
          </a:xfrm>
        </p:spPr>
        <p:txBody>
          <a:bodyPr>
            <a:normAutofit/>
          </a:bodyPr>
          <a:lstStyle>
            <a:lvl1pPr marL="0" indent="0">
              <a:buNone/>
              <a:defRPr sz="2400">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2C18E7AA-5B0E-4641-BC33-76F60F6C3325}"/>
              </a:ext>
            </a:extLst>
          </p:cNvPr>
          <p:cNvSpPr>
            <a:spLocks noGrp="1"/>
          </p:cNvSpPr>
          <p:nvPr>
            <p:ph type="dt" sz="half" idx="10"/>
          </p:nvPr>
        </p:nvSpPr>
        <p:spPr/>
        <p:txBody>
          <a:bodyPr/>
          <a:lstStyle/>
          <a:p>
            <a:fld id="{8B8678EB-F443-4007-A526-0C9E3DC6E05E}" type="datetime1">
              <a:rPr lang="en-SG" smtClean="0"/>
              <a:t>14/7/2021</a:t>
            </a:fld>
            <a:endParaRPr lang="en-SG"/>
          </a:p>
        </p:txBody>
      </p:sp>
      <p:sp>
        <p:nvSpPr>
          <p:cNvPr id="8" name="Footer Placeholder 7">
            <a:extLst>
              <a:ext uri="{FF2B5EF4-FFF2-40B4-BE49-F238E27FC236}">
                <a16:creationId xmlns:a16="http://schemas.microsoft.com/office/drawing/2014/main" id="{35BEFC10-4D35-4566-91A2-E19294645914}"/>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675225CA-0084-4F5B-8A5E-B243D153F84F}"/>
              </a:ext>
            </a:extLst>
          </p:cNvPr>
          <p:cNvSpPr>
            <a:spLocks noGrp="1"/>
          </p:cNvSpPr>
          <p:nvPr>
            <p:ph type="sldNum" sz="quarter" idx="12"/>
          </p:nvPr>
        </p:nvSpPr>
        <p:spPr/>
        <p:txBody>
          <a:bodyPr/>
          <a:lstStyle/>
          <a:p>
            <a:fld id="{634D2184-1EAA-4C69-B17B-B22F43A6E612}" type="slidenum">
              <a:rPr lang="en-SG" smtClean="0"/>
              <a:t>‹#›</a:t>
            </a:fld>
            <a:endParaRPr lang="en-SG"/>
          </a:p>
        </p:txBody>
      </p:sp>
      <p:sp>
        <p:nvSpPr>
          <p:cNvPr id="10" name="Line">
            <a:extLst>
              <a:ext uri="{FF2B5EF4-FFF2-40B4-BE49-F238E27FC236}">
                <a16:creationId xmlns:a16="http://schemas.microsoft.com/office/drawing/2014/main" id="{89A69602-6B17-47CE-ADBA-D55C53E75764}"/>
              </a:ext>
            </a:extLst>
          </p:cNvPr>
          <p:cNvSpPr/>
          <p:nvPr userDrawn="1"/>
        </p:nvSpPr>
        <p:spPr>
          <a:xfrm>
            <a:off x="1413980" y="5899584"/>
            <a:ext cx="888186" cy="0"/>
          </a:xfrm>
          <a:prstGeom prst="line">
            <a:avLst/>
          </a:prstGeom>
          <a:ln w="25400">
            <a:solidFill>
              <a:schemeClr val="accent1"/>
            </a:solidFill>
            <a:miter/>
          </a:ln>
        </p:spPr>
        <p:txBody>
          <a:bodyPr tIns="68580" bIns="68580"/>
          <a:lstStyle/>
          <a:p>
            <a:pPr>
              <a:lnSpc>
                <a:spcPct val="100000"/>
              </a:lnSpc>
              <a:defRPr sz="3600"/>
            </a:pPr>
            <a:endParaRPr sz="5400">
              <a:solidFill>
                <a:schemeClr val="tx1"/>
              </a:solidFill>
            </a:endParaRPr>
          </a:p>
        </p:txBody>
      </p:sp>
      <p:sp>
        <p:nvSpPr>
          <p:cNvPr id="11" name="Text Placeholder 4">
            <a:extLst>
              <a:ext uri="{FF2B5EF4-FFF2-40B4-BE49-F238E27FC236}">
                <a16:creationId xmlns:a16="http://schemas.microsoft.com/office/drawing/2014/main" id="{BDB1FB85-22C1-4C4A-89C7-02ADE14E2FBF}"/>
              </a:ext>
            </a:extLst>
          </p:cNvPr>
          <p:cNvSpPr>
            <a:spLocks noGrp="1"/>
          </p:cNvSpPr>
          <p:nvPr>
            <p:ph type="body" sz="quarter" idx="13" hasCustomPrompt="1"/>
          </p:nvPr>
        </p:nvSpPr>
        <p:spPr>
          <a:xfrm>
            <a:off x="9251342" y="6325979"/>
            <a:ext cx="7774782" cy="868617"/>
          </a:xfrm>
        </p:spPr>
        <p:txBody>
          <a:bodyPr vert="horz" lIns="91440" tIns="45720" rIns="91440" bIns="45720" rtlCol="0" anchor="b">
            <a:normAutofit/>
          </a:bodyPr>
          <a:lstStyle>
            <a:lvl1pPr>
              <a:defRPr lang="en-US" sz="2400" b="0" spc="450" dirty="0" smtClean="0">
                <a:latin typeface="+mj-lt"/>
              </a:defRPr>
            </a:lvl1pPr>
          </a:lstStyle>
          <a:p>
            <a:pPr marL="0" lvl="0" indent="0">
              <a:buNone/>
            </a:pPr>
            <a:r>
              <a:rPr lang="en-US" dirty="0"/>
              <a:t>CLICK TO EDIT MASTER TEXT STYLES</a:t>
            </a:r>
          </a:p>
        </p:txBody>
      </p:sp>
      <p:sp>
        <p:nvSpPr>
          <p:cNvPr id="12" name="Content Placeholder 5">
            <a:extLst>
              <a:ext uri="{FF2B5EF4-FFF2-40B4-BE49-F238E27FC236}">
                <a16:creationId xmlns:a16="http://schemas.microsoft.com/office/drawing/2014/main" id="{2058560E-C83C-4454-A546-D0FEAD61F161}"/>
              </a:ext>
            </a:extLst>
          </p:cNvPr>
          <p:cNvSpPr>
            <a:spLocks noGrp="1"/>
          </p:cNvSpPr>
          <p:nvPr>
            <p:ph sz="quarter" idx="14"/>
          </p:nvPr>
        </p:nvSpPr>
        <p:spPr>
          <a:xfrm>
            <a:off x="9251342" y="7229773"/>
            <a:ext cx="7774782" cy="1386707"/>
          </a:xfrm>
        </p:spPr>
        <p:txBody>
          <a:bodyPr>
            <a:normAutofit/>
          </a:bodyPr>
          <a:lstStyle>
            <a:lvl1pPr marL="0" indent="0">
              <a:buNone/>
              <a:defRPr sz="2400">
                <a:latin typeface="+mn-lt"/>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edit Master text styles</a:t>
            </a:r>
          </a:p>
        </p:txBody>
      </p:sp>
      <p:sp>
        <p:nvSpPr>
          <p:cNvPr id="19" name="Shape">
            <a:extLst>
              <a:ext uri="{FF2B5EF4-FFF2-40B4-BE49-F238E27FC236}">
                <a16:creationId xmlns:a16="http://schemas.microsoft.com/office/drawing/2014/main" id="{2118282B-276F-4888-B832-689A7E9A0723}"/>
              </a:ext>
            </a:extLst>
          </p:cNvPr>
          <p:cNvSpPr/>
          <p:nvPr userDrawn="1"/>
        </p:nvSpPr>
        <p:spPr>
          <a:xfrm>
            <a:off x="7812513" y="1712664"/>
            <a:ext cx="1349649" cy="1460667"/>
          </a:xfrm>
          <a:custGeom>
            <a:avLst/>
            <a:gdLst/>
            <a:ahLst/>
            <a:cxnLst>
              <a:cxn ang="0">
                <a:pos x="wd2" y="hd2"/>
              </a:cxn>
              <a:cxn ang="5400000">
                <a:pos x="wd2" y="hd2"/>
              </a:cxn>
              <a:cxn ang="10800000">
                <a:pos x="wd2" y="hd2"/>
              </a:cxn>
              <a:cxn ang="16200000">
                <a:pos x="wd2" y="hd2"/>
              </a:cxn>
            </a:cxnLst>
            <a:rect l="0" t="0" r="r" b="b"/>
            <a:pathLst>
              <a:path w="21600" h="21251" extrusionOk="0">
                <a:moveTo>
                  <a:pt x="0" y="7473"/>
                </a:moveTo>
                <a:cubicBezTo>
                  <a:pt x="0" y="6080"/>
                  <a:pt x="1085" y="4369"/>
                  <a:pt x="2412" y="3671"/>
                </a:cubicBezTo>
                <a:lnTo>
                  <a:pt x="8389" y="524"/>
                </a:lnTo>
                <a:cubicBezTo>
                  <a:pt x="9715" y="-174"/>
                  <a:pt x="11885" y="-174"/>
                  <a:pt x="13211" y="524"/>
                </a:cubicBezTo>
                <a:lnTo>
                  <a:pt x="19188" y="3671"/>
                </a:lnTo>
                <a:cubicBezTo>
                  <a:pt x="20515" y="4369"/>
                  <a:pt x="21600" y="6080"/>
                  <a:pt x="21600" y="7473"/>
                </a:cubicBezTo>
                <a:lnTo>
                  <a:pt x="21600" y="13779"/>
                </a:lnTo>
                <a:cubicBezTo>
                  <a:pt x="21600" y="15172"/>
                  <a:pt x="20515" y="16883"/>
                  <a:pt x="19188" y="17581"/>
                </a:cubicBezTo>
                <a:lnTo>
                  <a:pt x="13211" y="20728"/>
                </a:lnTo>
                <a:cubicBezTo>
                  <a:pt x="11885" y="21426"/>
                  <a:pt x="9715" y="21426"/>
                  <a:pt x="8389" y="20728"/>
                </a:cubicBezTo>
                <a:lnTo>
                  <a:pt x="2412" y="17581"/>
                </a:lnTo>
                <a:cubicBezTo>
                  <a:pt x="1085" y="16883"/>
                  <a:pt x="0" y="15172"/>
                  <a:pt x="0" y="13779"/>
                </a:cubicBezTo>
                <a:lnTo>
                  <a:pt x="0" y="7473"/>
                </a:lnTo>
                <a:close/>
              </a:path>
            </a:pathLst>
          </a:custGeom>
          <a:gradFill>
            <a:gsLst>
              <a:gs pos="2000">
                <a:schemeClr val="accent3"/>
              </a:gs>
              <a:gs pos="100000">
                <a:schemeClr val="accent4"/>
              </a:gs>
            </a:gsLst>
            <a:lin ang="2700000"/>
          </a:gradFill>
          <a:ln w="12700">
            <a:miter lim="400000"/>
          </a:ln>
        </p:spPr>
        <p:txBody>
          <a:bodyPr lIns="0" tIns="0" rIns="0" bIns="0" anchor="ctr"/>
          <a:lstStyle/>
          <a:p>
            <a:pPr algn="ctr" hangingPunct="0">
              <a:defRPr sz="3600">
                <a:solidFill>
                  <a:srgbClr val="FFFFFF"/>
                </a:solidFill>
              </a:defRPr>
            </a:pPr>
            <a:endParaRPr sz="5400" kern="0">
              <a:solidFill>
                <a:srgbClr val="FFFFFF"/>
              </a:solidFill>
              <a:cs typeface="Helvetica"/>
              <a:sym typeface="Helvetica Neue"/>
            </a:endParaRPr>
          </a:p>
        </p:txBody>
      </p:sp>
      <p:sp>
        <p:nvSpPr>
          <p:cNvPr id="20" name="Shape">
            <a:extLst>
              <a:ext uri="{FF2B5EF4-FFF2-40B4-BE49-F238E27FC236}">
                <a16:creationId xmlns:a16="http://schemas.microsoft.com/office/drawing/2014/main" id="{362DDBDD-8792-4249-BFAD-28E71BEC8AF4}"/>
              </a:ext>
            </a:extLst>
          </p:cNvPr>
          <p:cNvSpPr/>
          <p:nvPr userDrawn="1"/>
        </p:nvSpPr>
        <p:spPr>
          <a:xfrm>
            <a:off x="7812513" y="3978785"/>
            <a:ext cx="1349649" cy="1460667"/>
          </a:xfrm>
          <a:custGeom>
            <a:avLst/>
            <a:gdLst/>
            <a:ahLst/>
            <a:cxnLst>
              <a:cxn ang="0">
                <a:pos x="wd2" y="hd2"/>
              </a:cxn>
              <a:cxn ang="5400000">
                <a:pos x="wd2" y="hd2"/>
              </a:cxn>
              <a:cxn ang="10800000">
                <a:pos x="wd2" y="hd2"/>
              </a:cxn>
              <a:cxn ang="16200000">
                <a:pos x="wd2" y="hd2"/>
              </a:cxn>
            </a:cxnLst>
            <a:rect l="0" t="0" r="r" b="b"/>
            <a:pathLst>
              <a:path w="21600" h="21251" extrusionOk="0">
                <a:moveTo>
                  <a:pt x="0" y="7473"/>
                </a:moveTo>
                <a:cubicBezTo>
                  <a:pt x="0" y="6080"/>
                  <a:pt x="1085" y="4369"/>
                  <a:pt x="2412" y="3671"/>
                </a:cubicBezTo>
                <a:lnTo>
                  <a:pt x="8389" y="524"/>
                </a:lnTo>
                <a:cubicBezTo>
                  <a:pt x="9715" y="-174"/>
                  <a:pt x="11885" y="-174"/>
                  <a:pt x="13211" y="524"/>
                </a:cubicBezTo>
                <a:lnTo>
                  <a:pt x="19188" y="3671"/>
                </a:lnTo>
                <a:cubicBezTo>
                  <a:pt x="20515" y="4369"/>
                  <a:pt x="21600" y="6080"/>
                  <a:pt x="21600" y="7473"/>
                </a:cubicBezTo>
                <a:lnTo>
                  <a:pt x="21600" y="13779"/>
                </a:lnTo>
                <a:cubicBezTo>
                  <a:pt x="21600" y="15172"/>
                  <a:pt x="20515" y="16883"/>
                  <a:pt x="19188" y="17581"/>
                </a:cubicBezTo>
                <a:lnTo>
                  <a:pt x="13211" y="20728"/>
                </a:lnTo>
                <a:cubicBezTo>
                  <a:pt x="11885" y="21426"/>
                  <a:pt x="9715" y="21426"/>
                  <a:pt x="8389" y="20728"/>
                </a:cubicBezTo>
                <a:lnTo>
                  <a:pt x="2412" y="17581"/>
                </a:lnTo>
                <a:cubicBezTo>
                  <a:pt x="1085" y="16883"/>
                  <a:pt x="0" y="15172"/>
                  <a:pt x="0" y="13779"/>
                </a:cubicBezTo>
                <a:lnTo>
                  <a:pt x="0" y="7473"/>
                </a:lnTo>
                <a:close/>
              </a:path>
            </a:pathLst>
          </a:custGeom>
          <a:gradFill>
            <a:gsLst>
              <a:gs pos="2000">
                <a:schemeClr val="accent3"/>
              </a:gs>
              <a:gs pos="100000">
                <a:schemeClr val="accent4"/>
              </a:gs>
            </a:gsLst>
            <a:lin ang="2700000"/>
          </a:gradFill>
          <a:ln w="12700">
            <a:miter lim="400000"/>
          </a:ln>
        </p:spPr>
        <p:txBody>
          <a:bodyPr lIns="0" tIns="0" rIns="0" bIns="0" anchor="ctr"/>
          <a:lstStyle/>
          <a:p>
            <a:pPr algn="ctr" hangingPunct="0">
              <a:defRPr sz="3600">
                <a:solidFill>
                  <a:srgbClr val="FFFFFF"/>
                </a:solidFill>
              </a:defRPr>
            </a:pPr>
            <a:endParaRPr sz="5400" kern="0">
              <a:solidFill>
                <a:srgbClr val="FFFFFF"/>
              </a:solidFill>
              <a:cs typeface="Helvetica"/>
              <a:sym typeface="Helvetica Neue"/>
            </a:endParaRPr>
          </a:p>
        </p:txBody>
      </p:sp>
      <p:sp>
        <p:nvSpPr>
          <p:cNvPr id="21" name="Shape">
            <a:extLst>
              <a:ext uri="{FF2B5EF4-FFF2-40B4-BE49-F238E27FC236}">
                <a16:creationId xmlns:a16="http://schemas.microsoft.com/office/drawing/2014/main" id="{B1F05B8E-BF28-4690-9E82-2E6F556DEC10}"/>
              </a:ext>
            </a:extLst>
          </p:cNvPr>
          <p:cNvSpPr/>
          <p:nvPr userDrawn="1"/>
        </p:nvSpPr>
        <p:spPr>
          <a:xfrm>
            <a:off x="7812513" y="6244904"/>
            <a:ext cx="1349649" cy="1460666"/>
          </a:xfrm>
          <a:custGeom>
            <a:avLst/>
            <a:gdLst/>
            <a:ahLst/>
            <a:cxnLst>
              <a:cxn ang="0">
                <a:pos x="wd2" y="hd2"/>
              </a:cxn>
              <a:cxn ang="5400000">
                <a:pos x="wd2" y="hd2"/>
              </a:cxn>
              <a:cxn ang="10800000">
                <a:pos x="wd2" y="hd2"/>
              </a:cxn>
              <a:cxn ang="16200000">
                <a:pos x="wd2" y="hd2"/>
              </a:cxn>
            </a:cxnLst>
            <a:rect l="0" t="0" r="r" b="b"/>
            <a:pathLst>
              <a:path w="21600" h="21251" extrusionOk="0">
                <a:moveTo>
                  <a:pt x="0" y="7473"/>
                </a:moveTo>
                <a:cubicBezTo>
                  <a:pt x="0" y="6080"/>
                  <a:pt x="1085" y="4369"/>
                  <a:pt x="2412" y="3671"/>
                </a:cubicBezTo>
                <a:lnTo>
                  <a:pt x="8389" y="524"/>
                </a:lnTo>
                <a:cubicBezTo>
                  <a:pt x="9715" y="-174"/>
                  <a:pt x="11885" y="-174"/>
                  <a:pt x="13211" y="524"/>
                </a:cubicBezTo>
                <a:lnTo>
                  <a:pt x="19188" y="3671"/>
                </a:lnTo>
                <a:cubicBezTo>
                  <a:pt x="20515" y="4369"/>
                  <a:pt x="21600" y="6080"/>
                  <a:pt x="21600" y="7473"/>
                </a:cubicBezTo>
                <a:lnTo>
                  <a:pt x="21600" y="13779"/>
                </a:lnTo>
                <a:cubicBezTo>
                  <a:pt x="21600" y="15172"/>
                  <a:pt x="20515" y="16883"/>
                  <a:pt x="19188" y="17581"/>
                </a:cubicBezTo>
                <a:lnTo>
                  <a:pt x="13211" y="20728"/>
                </a:lnTo>
                <a:cubicBezTo>
                  <a:pt x="11885" y="21426"/>
                  <a:pt x="9715" y="21426"/>
                  <a:pt x="8389" y="20728"/>
                </a:cubicBezTo>
                <a:lnTo>
                  <a:pt x="2412" y="17581"/>
                </a:lnTo>
                <a:cubicBezTo>
                  <a:pt x="1085" y="16883"/>
                  <a:pt x="0" y="15172"/>
                  <a:pt x="0" y="13779"/>
                </a:cubicBezTo>
                <a:lnTo>
                  <a:pt x="0" y="7473"/>
                </a:lnTo>
                <a:close/>
              </a:path>
            </a:pathLst>
          </a:custGeom>
          <a:gradFill>
            <a:gsLst>
              <a:gs pos="2000">
                <a:schemeClr val="accent3"/>
              </a:gs>
              <a:gs pos="100000">
                <a:schemeClr val="accent4"/>
              </a:gs>
            </a:gsLst>
            <a:lin ang="2700000"/>
          </a:gradFill>
          <a:ln w="12700">
            <a:miter lim="400000"/>
          </a:ln>
        </p:spPr>
        <p:txBody>
          <a:bodyPr lIns="0" tIns="0" rIns="0" bIns="0" anchor="ctr"/>
          <a:lstStyle/>
          <a:p>
            <a:pPr algn="ctr" hangingPunct="0">
              <a:defRPr sz="3600">
                <a:solidFill>
                  <a:srgbClr val="FFFFFF"/>
                </a:solidFill>
              </a:defRPr>
            </a:pPr>
            <a:endParaRPr sz="5400" kern="0">
              <a:solidFill>
                <a:srgbClr val="FFFFFF"/>
              </a:solidFill>
              <a:cs typeface="Helvetica"/>
              <a:sym typeface="Helvetica Neue"/>
            </a:endParaRPr>
          </a:p>
        </p:txBody>
      </p:sp>
    </p:spTree>
    <p:extLst>
      <p:ext uri="{BB962C8B-B14F-4D97-AF65-F5344CB8AC3E}">
        <p14:creationId xmlns:p14="http://schemas.microsoft.com/office/powerpoint/2010/main" val="282010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19">
            <a:extLst>
              <a:ext uri="{FF2B5EF4-FFF2-40B4-BE49-F238E27FC236}">
                <a16:creationId xmlns:a16="http://schemas.microsoft.com/office/drawing/2014/main" id="{1AB5F898-44E2-4C94-B0A2-46FB7AFB964E}"/>
              </a:ext>
            </a:extLst>
          </p:cNvPr>
          <p:cNvGrpSpPr/>
          <p:nvPr userDrawn="1"/>
        </p:nvGrpSpPr>
        <p:grpSpPr>
          <a:xfrm rot="4016281">
            <a:off x="15146484" y="8161451"/>
            <a:ext cx="4611024" cy="4568039"/>
            <a:chOff x="4725696" y="-180875"/>
            <a:chExt cx="7746319" cy="7716742"/>
          </a:xfrm>
        </p:grpSpPr>
        <p:sp>
          <p:nvSpPr>
            <p:cNvPr id="8" name="Shape">
              <a:extLst>
                <a:ext uri="{FF2B5EF4-FFF2-40B4-BE49-F238E27FC236}">
                  <a16:creationId xmlns:a16="http://schemas.microsoft.com/office/drawing/2014/main" id="{209381E4-AB30-41FF-A393-95E400D3EB18}"/>
                </a:ext>
              </a:extLst>
            </p:cNvPr>
            <p:cNvSpPr/>
            <p:nvPr userDrawn="1"/>
          </p:nvSpPr>
          <p:spPr>
            <a:xfrm rot="11297967">
              <a:off x="4725696" y="-180875"/>
              <a:ext cx="7746319" cy="7716742"/>
            </a:xfrm>
            <a:custGeom>
              <a:avLst/>
              <a:gdLst/>
              <a:ahLst/>
              <a:cxnLst>
                <a:cxn ang="0">
                  <a:pos x="wd2" y="hd2"/>
                </a:cxn>
                <a:cxn ang="5400000">
                  <a:pos x="wd2" y="hd2"/>
                </a:cxn>
                <a:cxn ang="10800000">
                  <a:pos x="wd2" y="hd2"/>
                </a:cxn>
                <a:cxn ang="16200000">
                  <a:pos x="wd2" y="hd2"/>
                </a:cxn>
              </a:cxnLst>
              <a:rect l="0" t="0" r="r" b="b"/>
              <a:pathLst>
                <a:path w="21600" h="21600" extrusionOk="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path>
              </a:pathLst>
            </a:custGeom>
            <a:gradFill flip="none" rotWithShape="1">
              <a:gsLst>
                <a:gs pos="0">
                  <a:schemeClr val="accent1"/>
                </a:gs>
                <a:gs pos="100000">
                  <a:schemeClr val="accent2"/>
                </a:gs>
              </a:gsLst>
              <a:lin ang="2700000" scaled="0"/>
            </a:gradFill>
            <a:ln w="12700" cap="flat">
              <a:no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sp>
          <p:nvSpPr>
            <p:cNvPr id="9" name="Shape">
              <a:extLst>
                <a:ext uri="{FF2B5EF4-FFF2-40B4-BE49-F238E27FC236}">
                  <a16:creationId xmlns:a16="http://schemas.microsoft.com/office/drawing/2014/main" id="{3BD7F4D6-D3EA-43B8-938F-63B33BB277E7}"/>
                </a:ext>
              </a:extLst>
            </p:cNvPr>
            <p:cNvSpPr/>
            <p:nvPr userDrawn="1"/>
          </p:nvSpPr>
          <p:spPr>
            <a:xfrm rot="11713392">
              <a:off x="4834138" y="-72850"/>
              <a:ext cx="7529435" cy="7500688"/>
            </a:xfrm>
            <a:custGeom>
              <a:avLst/>
              <a:gdLst/>
              <a:ahLst/>
              <a:cxnLst>
                <a:cxn ang="0">
                  <a:pos x="wd2" y="hd2"/>
                </a:cxn>
                <a:cxn ang="5400000">
                  <a:pos x="wd2" y="hd2"/>
                </a:cxn>
                <a:cxn ang="10800000">
                  <a:pos x="wd2" y="hd2"/>
                </a:cxn>
                <a:cxn ang="16200000">
                  <a:pos x="wd2" y="hd2"/>
                </a:cxn>
              </a:cxnLst>
              <a:rect l="0" t="0" r="r" b="b"/>
              <a:pathLst>
                <a:path w="21600" h="21600" extrusionOk="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path>
              </a:pathLst>
            </a:custGeom>
            <a:solidFill>
              <a:schemeClr val="tx2"/>
            </a:solidFill>
            <a:ln w="12700" cap="flat">
              <a:noFill/>
              <a:miter lim="400000"/>
            </a:ln>
            <a:effectLst/>
          </p:spPr>
          <p:txBody>
            <a:bodyPr wrap="square" lIns="0" tIns="0" rIns="0" bIns="0" numCol="1" anchor="t">
              <a:noAutofit/>
            </a:bodyPr>
            <a:lstStyle/>
            <a:p>
              <a:pPr marL="0" marR="0" lvl="0" indent="0" defTabSz="1371600" eaLnBrk="1" fontAlgn="auto" latinLnBrk="0" hangingPunct="0">
                <a:lnSpc>
                  <a:spcPct val="100000"/>
                </a:lnSpc>
                <a:spcBef>
                  <a:spcPts val="0"/>
                </a:spcBef>
                <a:spcAft>
                  <a:spcPts val="0"/>
                </a:spcAft>
                <a:buClrTx/>
                <a:buSzTx/>
                <a:buFontTx/>
                <a:buNone/>
                <a:tabLst/>
                <a:defRPr sz="3600"/>
              </a:pPr>
              <a:endParaRPr kumimoji="0" sz="5400" b="0" i="0" u="none" strike="noStrike" kern="0" cap="none" spc="0" normalizeH="0" baseline="0" noProof="0">
                <a:ln>
                  <a:noFill/>
                </a:ln>
                <a:solidFill>
                  <a:srgbClr val="000000"/>
                </a:solidFill>
                <a:effectLst/>
                <a:uLnTx/>
                <a:uFillTx/>
                <a:latin typeface="Helvetica Neue"/>
                <a:cs typeface="Helvetica"/>
                <a:sym typeface="Helvetica Neue"/>
              </a:endParaRPr>
            </a:p>
          </p:txBody>
        </p:sp>
      </p:grpSp>
      <p:sp>
        <p:nvSpPr>
          <p:cNvPr id="2" name="Title Placeholder 1"/>
          <p:cNvSpPr>
            <a:spLocks noGrp="1"/>
          </p:cNvSpPr>
          <p:nvPr>
            <p:ph type="title"/>
          </p:nvPr>
        </p:nvSpPr>
        <p:spPr>
          <a:xfrm>
            <a:off x="609600" y="274638"/>
            <a:ext cx="17068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24012"/>
            <a:ext cx="17068800" cy="74056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9647237"/>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290753C1-A6BA-4F3F-AF3D-AC357227E02F}" type="datetime1">
              <a:rPr lang="en-SG" smtClean="0"/>
              <a:t>14/7/2021</a:t>
            </a:fld>
            <a:endParaRPr lang="en-US"/>
          </a:p>
        </p:txBody>
      </p:sp>
      <p:sp>
        <p:nvSpPr>
          <p:cNvPr id="5" name="Footer Placeholder 4"/>
          <p:cNvSpPr>
            <a:spLocks noGrp="1"/>
          </p:cNvSpPr>
          <p:nvPr>
            <p:ph type="ftr" sz="quarter" idx="3"/>
          </p:nvPr>
        </p:nvSpPr>
        <p:spPr>
          <a:xfrm>
            <a:off x="7696200" y="964723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16148222" y="9236074"/>
            <a:ext cx="2133600" cy="776287"/>
          </a:xfrm>
          <a:prstGeom prst="rect">
            <a:avLst/>
          </a:prstGeom>
        </p:spPr>
        <p:txBody>
          <a:bodyPr vert="horz" lIns="91440" tIns="45720" rIns="91440" bIns="45720" rtlCol="0" anchor="ctr"/>
          <a:lstStyle>
            <a:lvl1pPr algn="r">
              <a:defRPr sz="8000">
                <a:solidFill>
                  <a:schemeClr val="bg1">
                    <a:lumMod val="85000"/>
                  </a:schemeClr>
                </a:solidFill>
                <a:latin typeface="+mn-lt"/>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7" r:id="rId2"/>
    <p:sldLayoutId id="2147483668" r:id="rId3"/>
    <p:sldLayoutId id="2147483675" r:id="rId4"/>
    <p:sldLayoutId id="2147483681" r:id="rId5"/>
    <p:sldLayoutId id="2147483688" r:id="rId6"/>
    <p:sldLayoutId id="2147483731" r:id="rId7"/>
    <p:sldLayoutId id="2147483689" r:id="rId8"/>
    <p:sldLayoutId id="2147483696" r:id="rId9"/>
    <p:sldLayoutId id="2147483721" r:id="rId10"/>
    <p:sldLayoutId id="2147483729" r:id="rId11"/>
    <p:sldLayoutId id="2147483730" r:id="rId12"/>
  </p:sldLayoutIdLst>
  <p:hf hdr="0" ftr="0" dt="0"/>
  <p:txStyles>
    <p:titleStyle>
      <a:lvl1pPr algn="ctr" defTabSz="914400" rtl="0" eaLnBrk="1" latinLnBrk="0" hangingPunct="1">
        <a:spcBef>
          <a:spcPct val="0"/>
        </a:spcBef>
        <a:buNone/>
        <a:defRPr sz="4500" b="1" kern="1200">
          <a:solidFill>
            <a:schemeClr val="tx1"/>
          </a:solidFill>
          <a:latin typeface="+mn-lt"/>
          <a:ea typeface="+mj-ea"/>
          <a:cs typeface="+mj-cs"/>
        </a:defRPr>
      </a:lvl1pPr>
    </p:titleStyle>
    <p:body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5760" userDrawn="1">
          <p15:clr>
            <a:srgbClr val="F26B43"/>
          </p15:clr>
        </p15:guide>
        <p15:guide id="3" pos="11136" userDrawn="1">
          <p15:clr>
            <a:srgbClr val="F26B43"/>
          </p15:clr>
        </p15:guide>
        <p15:guide id="4" orient="horz" pos="3240" userDrawn="1">
          <p15:clr>
            <a:srgbClr val="F26B43"/>
          </p15:clr>
        </p15:guide>
        <p15:guide id="5"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Person, Konferenzraum, Menge, Auditorium enthält.&#10;&#10;Automatisch generierte Beschreibung">
            <a:extLst>
              <a:ext uri="{FF2B5EF4-FFF2-40B4-BE49-F238E27FC236}">
                <a16:creationId xmlns:a16="http://schemas.microsoft.com/office/drawing/2014/main" id="{EFC939FF-C4F2-46A6-81A2-359345F8D426}"/>
              </a:ext>
            </a:extLst>
          </p:cNvPr>
          <p:cNvPicPr>
            <a:picLocks noGrp="1" noChangeAspect="1"/>
          </p:cNvPicPr>
          <p:nvPr>
            <p:ph type="pic" sz="quarter" idx="13"/>
          </p:nvPr>
        </p:nvPicPr>
        <p:blipFill rotWithShape="1">
          <a:blip r:embed="rId2" cstate="print">
            <a:alphaModFix amt="64000"/>
            <a:extLst>
              <a:ext uri="{28A0092B-C50C-407E-A947-70E740481C1C}">
                <a14:useLocalDpi xmlns:a14="http://schemas.microsoft.com/office/drawing/2010/main" val="0"/>
              </a:ext>
            </a:extLst>
          </a:blip>
          <a:srcRect t="7847" b="7847"/>
          <a:stretch/>
        </p:blipFill>
        <p:spPr>
          <a:xfrm>
            <a:off x="-76200" y="0"/>
            <a:ext cx="18364200" cy="10320298"/>
          </a:xfrm>
          <a:solidFill>
            <a:schemeClr val="tx1"/>
          </a:solidFill>
        </p:spPr>
      </p:pic>
      <p:sp>
        <p:nvSpPr>
          <p:cNvPr id="3" name="Titel 2">
            <a:extLst>
              <a:ext uri="{FF2B5EF4-FFF2-40B4-BE49-F238E27FC236}">
                <a16:creationId xmlns:a16="http://schemas.microsoft.com/office/drawing/2014/main" id="{F852EFCB-E3C9-47B5-BA8F-0B90E3EC0B42}"/>
              </a:ext>
            </a:extLst>
          </p:cNvPr>
          <p:cNvSpPr>
            <a:spLocks noGrp="1"/>
          </p:cNvSpPr>
          <p:nvPr>
            <p:ph type="ctrTitle"/>
          </p:nvPr>
        </p:nvSpPr>
        <p:spPr/>
        <p:txBody>
          <a:bodyPr/>
          <a:lstStyle/>
          <a:p>
            <a:r>
              <a:rPr lang="de-DE" dirty="0"/>
              <a:t>Hier steht ein Titel</a:t>
            </a:r>
          </a:p>
        </p:txBody>
      </p:sp>
      <p:sp>
        <p:nvSpPr>
          <p:cNvPr id="4" name="Untertitel 3">
            <a:extLst>
              <a:ext uri="{FF2B5EF4-FFF2-40B4-BE49-F238E27FC236}">
                <a16:creationId xmlns:a16="http://schemas.microsoft.com/office/drawing/2014/main" id="{652211E6-2D3E-43C4-9173-C3D981BDB1DD}"/>
              </a:ext>
            </a:extLst>
          </p:cNvPr>
          <p:cNvSpPr>
            <a:spLocks noGrp="1"/>
          </p:cNvSpPr>
          <p:nvPr>
            <p:ph type="subTitle" idx="1"/>
          </p:nvPr>
        </p:nvSpPr>
        <p:spPr/>
        <p:txBody>
          <a:bodyPr/>
          <a:lstStyle/>
          <a:p>
            <a:r>
              <a:rPr lang="de-DE" dirty="0">
                <a:solidFill>
                  <a:schemeClr val="bg1"/>
                </a:solidFill>
              </a:rPr>
              <a:t>Subheadline einfügen</a:t>
            </a:r>
          </a:p>
        </p:txBody>
      </p:sp>
    </p:spTree>
    <p:extLst>
      <p:ext uri="{BB962C8B-B14F-4D97-AF65-F5344CB8AC3E}">
        <p14:creationId xmlns:p14="http://schemas.microsoft.com/office/powerpoint/2010/main" val="12302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8CC17-B4DA-4078-9517-4464FE756C9F}"/>
              </a:ext>
            </a:extLst>
          </p:cNvPr>
          <p:cNvSpPr>
            <a:spLocks noGrp="1"/>
          </p:cNvSpPr>
          <p:nvPr>
            <p:ph type="ctrTitle"/>
          </p:nvPr>
        </p:nvSpPr>
        <p:spPr/>
        <p:txBody>
          <a:bodyPr/>
          <a:lstStyle/>
          <a:p>
            <a:r>
              <a:rPr lang="de-DE" dirty="0"/>
              <a:t>Hier steht ein Titel</a:t>
            </a:r>
          </a:p>
        </p:txBody>
      </p:sp>
      <p:sp>
        <p:nvSpPr>
          <p:cNvPr id="3" name="Untertitel 2">
            <a:extLst>
              <a:ext uri="{FF2B5EF4-FFF2-40B4-BE49-F238E27FC236}">
                <a16:creationId xmlns:a16="http://schemas.microsoft.com/office/drawing/2014/main" id="{C3C75B97-C12A-4095-B813-D15C1524C1C5}"/>
              </a:ext>
            </a:extLst>
          </p:cNvPr>
          <p:cNvSpPr>
            <a:spLocks noGrp="1"/>
          </p:cNvSpPr>
          <p:nvPr>
            <p:ph type="subTitle" idx="1"/>
          </p:nvPr>
        </p:nvSpPr>
        <p:spPr/>
        <p:txBody>
          <a:bodyPr/>
          <a:lstStyle/>
          <a:p>
            <a:r>
              <a:rPr lang="de-DE" dirty="0"/>
              <a:t>Hier steht eine Subheadline</a:t>
            </a:r>
          </a:p>
        </p:txBody>
      </p:sp>
      <p:sp>
        <p:nvSpPr>
          <p:cNvPr id="5" name="Foliennummernplatzhalter 4">
            <a:extLst>
              <a:ext uri="{FF2B5EF4-FFF2-40B4-BE49-F238E27FC236}">
                <a16:creationId xmlns:a16="http://schemas.microsoft.com/office/drawing/2014/main" id="{671547B2-59AE-4979-98EE-1CB3B4C8A991}"/>
              </a:ext>
            </a:extLst>
          </p:cNvPr>
          <p:cNvSpPr>
            <a:spLocks noGrp="1"/>
          </p:cNvSpPr>
          <p:nvPr>
            <p:ph type="sldNum" sz="quarter" idx="12"/>
          </p:nvPr>
        </p:nvSpPr>
        <p:spPr/>
        <p:txBody>
          <a:bodyPr/>
          <a:lstStyle/>
          <a:p>
            <a:fld id="{634D2184-1EAA-4C69-B17B-B22F43A6E612}" type="slidenum">
              <a:rPr lang="en-SG" smtClean="0"/>
              <a:t>3</a:t>
            </a:fld>
            <a:endParaRPr lang="en-SG"/>
          </a:p>
        </p:txBody>
      </p:sp>
    </p:spTree>
    <p:extLst>
      <p:ext uri="{BB962C8B-B14F-4D97-AF65-F5344CB8AC3E}">
        <p14:creationId xmlns:p14="http://schemas.microsoft.com/office/powerpoint/2010/main" val="421698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9CBCC15C-4E1C-49B3-8685-F9249B7526F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513" r="16513"/>
          <a:stretch>
            <a:fillRect/>
          </a:stretch>
        </p:blipFill>
        <p:spPr/>
      </p:pic>
      <p:sp>
        <p:nvSpPr>
          <p:cNvPr id="6" name="Inhaltsplatzhalter 5">
            <a:extLst>
              <a:ext uri="{FF2B5EF4-FFF2-40B4-BE49-F238E27FC236}">
                <a16:creationId xmlns:a16="http://schemas.microsoft.com/office/drawing/2014/main" id="{FF19C3F7-EB97-4659-B4F4-2839BB647979}"/>
              </a:ext>
            </a:extLst>
          </p:cNvPr>
          <p:cNvSpPr>
            <a:spLocks noGrp="1"/>
          </p:cNvSpPr>
          <p:nvPr>
            <p:ph idx="1"/>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p>
          <a:p>
            <a:r>
              <a:rPr lang="de-DE" dirty="0"/>
              <a:t>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5" name="Titel 4">
            <a:extLst>
              <a:ext uri="{FF2B5EF4-FFF2-40B4-BE49-F238E27FC236}">
                <a16:creationId xmlns:a16="http://schemas.microsoft.com/office/drawing/2014/main" id="{9DB166A8-FCC3-4905-A189-EF7A1694ECB0}"/>
              </a:ext>
            </a:extLst>
          </p:cNvPr>
          <p:cNvSpPr>
            <a:spLocks noGrp="1"/>
          </p:cNvSpPr>
          <p:nvPr>
            <p:ph type="ctrTitle"/>
          </p:nvPr>
        </p:nvSpPr>
        <p:spPr>
          <a:xfrm>
            <a:off x="609600" y="4076700"/>
            <a:ext cx="4114800" cy="3581400"/>
          </a:xfrm>
        </p:spPr>
        <p:txBody>
          <a:bodyPr>
            <a:normAutofit/>
          </a:bodyPr>
          <a:lstStyle/>
          <a:p>
            <a:r>
              <a:rPr lang="de-DE" dirty="0">
                <a:solidFill>
                  <a:schemeClr val="tx1"/>
                </a:solidFill>
              </a:rPr>
              <a:t>Erklärung zu Interessen-</a:t>
            </a:r>
            <a:br>
              <a:rPr lang="de-DE" dirty="0">
                <a:solidFill>
                  <a:schemeClr val="tx1"/>
                </a:solidFill>
              </a:rPr>
            </a:br>
            <a:r>
              <a:rPr lang="de-DE" dirty="0" err="1">
                <a:solidFill>
                  <a:schemeClr val="tx1"/>
                </a:solidFill>
              </a:rPr>
              <a:t>konflikten</a:t>
            </a:r>
            <a:endParaRPr lang="de-DE" dirty="0">
              <a:solidFill>
                <a:schemeClr val="tx1"/>
              </a:solidFill>
            </a:endParaRPr>
          </a:p>
        </p:txBody>
      </p:sp>
      <p:sp>
        <p:nvSpPr>
          <p:cNvPr id="10" name="Foliennummernplatzhalter 9">
            <a:extLst>
              <a:ext uri="{FF2B5EF4-FFF2-40B4-BE49-F238E27FC236}">
                <a16:creationId xmlns:a16="http://schemas.microsoft.com/office/drawing/2014/main" id="{701D43C4-5F79-4D9A-B3B6-51ACCB778319}"/>
              </a:ext>
            </a:extLst>
          </p:cNvPr>
          <p:cNvSpPr>
            <a:spLocks noGrp="1"/>
          </p:cNvSpPr>
          <p:nvPr>
            <p:ph type="sldNum" sz="quarter" idx="12"/>
          </p:nvPr>
        </p:nvSpPr>
        <p:spPr/>
        <p:txBody>
          <a:bodyPr/>
          <a:lstStyle/>
          <a:p>
            <a:fld id="{634D2184-1EAA-4C69-B17B-B22F43A6E612}" type="slidenum">
              <a:rPr lang="en-SG" smtClean="0"/>
              <a:t>4</a:t>
            </a:fld>
            <a:endParaRPr lang="en-SG" dirty="0"/>
          </a:p>
        </p:txBody>
      </p:sp>
    </p:spTree>
    <p:extLst>
      <p:ext uri="{BB962C8B-B14F-4D97-AF65-F5344CB8AC3E}">
        <p14:creationId xmlns:p14="http://schemas.microsoft.com/office/powerpoint/2010/main" val="62039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B96F3-2B80-43C4-9D01-E9C986EBE210}"/>
              </a:ext>
            </a:extLst>
          </p:cNvPr>
          <p:cNvSpPr>
            <a:spLocks noGrp="1"/>
          </p:cNvSpPr>
          <p:nvPr>
            <p:ph type="title"/>
          </p:nvPr>
        </p:nvSpPr>
        <p:spPr/>
        <p:txBody>
          <a:bodyPr>
            <a:normAutofit/>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3" name="Foliennummernplatzhalter 2">
            <a:extLst>
              <a:ext uri="{FF2B5EF4-FFF2-40B4-BE49-F238E27FC236}">
                <a16:creationId xmlns:a16="http://schemas.microsoft.com/office/drawing/2014/main" id="{E599D037-A4C3-4CAD-A151-49E3D1022A65}"/>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Textplatzhalter 3">
            <a:extLst>
              <a:ext uri="{FF2B5EF4-FFF2-40B4-BE49-F238E27FC236}">
                <a16:creationId xmlns:a16="http://schemas.microsoft.com/office/drawing/2014/main" id="{67B8B083-127B-477F-9097-E630B1E0DF54}"/>
              </a:ext>
            </a:extLst>
          </p:cNvPr>
          <p:cNvSpPr>
            <a:spLocks noGrp="1"/>
          </p:cNvSpPr>
          <p:nvPr>
            <p:ph type="body" idx="1"/>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p>
        </p:txBody>
      </p:sp>
      <p:sp>
        <p:nvSpPr>
          <p:cNvPr id="5" name="Inhaltsplatzhalter 4">
            <a:extLst>
              <a:ext uri="{FF2B5EF4-FFF2-40B4-BE49-F238E27FC236}">
                <a16:creationId xmlns:a16="http://schemas.microsoft.com/office/drawing/2014/main" id="{A30CCC91-AA14-4069-BA3A-0F0FFE5E71E1}"/>
              </a:ext>
            </a:extLst>
          </p:cNvPr>
          <p:cNvSpPr>
            <a:spLocks noGrp="1"/>
          </p:cNvSpPr>
          <p:nvPr>
            <p:ph sz="half" idx="2"/>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6" name="Textplatzhalter 5">
            <a:extLst>
              <a:ext uri="{FF2B5EF4-FFF2-40B4-BE49-F238E27FC236}">
                <a16:creationId xmlns:a16="http://schemas.microsoft.com/office/drawing/2014/main" id="{ADC478A8-D922-4696-BFB9-ACD1754E3B1E}"/>
              </a:ext>
            </a:extLst>
          </p:cNvPr>
          <p:cNvSpPr>
            <a:spLocks noGrp="1"/>
          </p:cNvSpPr>
          <p:nvPr>
            <p:ph type="body" idx="13"/>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p>
        </p:txBody>
      </p:sp>
      <p:sp>
        <p:nvSpPr>
          <p:cNvPr id="7" name="Inhaltsplatzhalter 6">
            <a:extLst>
              <a:ext uri="{FF2B5EF4-FFF2-40B4-BE49-F238E27FC236}">
                <a16:creationId xmlns:a16="http://schemas.microsoft.com/office/drawing/2014/main" id="{7567B4A5-C79A-4405-BA07-F6599626A18B}"/>
              </a:ext>
            </a:extLst>
          </p:cNvPr>
          <p:cNvSpPr>
            <a:spLocks noGrp="1"/>
          </p:cNvSpPr>
          <p:nvPr>
            <p:ph sz="half" idx="14"/>
          </p:nvPr>
        </p:nvSpPr>
        <p:spPr/>
        <p:txBody>
          <a:bodyPr/>
          <a:lstStyle/>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Tree>
    <p:extLst>
      <p:ext uri="{BB962C8B-B14F-4D97-AF65-F5344CB8AC3E}">
        <p14:creationId xmlns:p14="http://schemas.microsoft.com/office/powerpoint/2010/main" val="23935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B96F3-2B80-43C4-9D01-E9C986EBE210}"/>
              </a:ext>
            </a:extLst>
          </p:cNvPr>
          <p:cNvSpPr>
            <a:spLocks noGrp="1"/>
          </p:cNvSpPr>
          <p:nvPr>
            <p:ph type="title" idx="4294967295"/>
          </p:nvPr>
        </p:nvSpPr>
        <p:spPr>
          <a:xfrm>
            <a:off x="609600" y="387350"/>
            <a:ext cx="17068800" cy="1143000"/>
          </a:xfrm>
        </p:spPr>
        <p:txBody>
          <a:bodyPr>
            <a:normAutofit/>
          </a:bodyPr>
          <a:lstStyle/>
          <a:p>
            <a:r>
              <a:rPr lang="de-DE" dirty="0"/>
              <a:t>Erklärung zu Interessenkonflikten </a:t>
            </a:r>
          </a:p>
        </p:txBody>
      </p:sp>
      <p:sp>
        <p:nvSpPr>
          <p:cNvPr id="3" name="Foliennummernplatzhalter 2">
            <a:extLst>
              <a:ext uri="{FF2B5EF4-FFF2-40B4-BE49-F238E27FC236}">
                <a16:creationId xmlns:a16="http://schemas.microsoft.com/office/drawing/2014/main" id="{E599D037-A4C3-4CAD-A151-49E3D1022A65}"/>
              </a:ext>
            </a:extLst>
          </p:cNvPr>
          <p:cNvSpPr>
            <a:spLocks noGrp="1"/>
          </p:cNvSpPr>
          <p:nvPr>
            <p:ph type="sldNum" sz="quarter" idx="4294967295"/>
          </p:nvPr>
        </p:nvSpPr>
        <p:spPr>
          <a:xfrm>
            <a:off x="16154400" y="9236075"/>
            <a:ext cx="2133600" cy="776288"/>
          </a:xfrm>
        </p:spPr>
        <p:txBody>
          <a:bodyPr/>
          <a:lstStyle/>
          <a:p>
            <a:fld id="{B6F15528-21DE-4FAA-801E-634DDDAF4B2B}" type="slidenum">
              <a:rPr lang="en-US" smtClean="0"/>
              <a:pPr/>
              <a:t>6</a:t>
            </a:fld>
            <a:endParaRPr lang="en-US" dirty="0"/>
          </a:p>
        </p:txBody>
      </p:sp>
      <p:sp>
        <p:nvSpPr>
          <p:cNvPr id="9" name="Inhaltsplatzhalter 2">
            <a:extLst>
              <a:ext uri="{FF2B5EF4-FFF2-40B4-BE49-F238E27FC236}">
                <a16:creationId xmlns:a16="http://schemas.microsoft.com/office/drawing/2014/main" id="{B6DC3B66-ADA1-4BDF-A5C7-C4654382F99A}"/>
              </a:ext>
            </a:extLst>
          </p:cNvPr>
          <p:cNvSpPr txBox="1">
            <a:spLocks/>
          </p:cNvSpPr>
          <p:nvPr/>
        </p:nvSpPr>
        <p:spPr>
          <a:xfrm>
            <a:off x="4764881" y="2708274"/>
            <a:ext cx="9677400" cy="3024187"/>
          </a:xfrm>
          <a:prstGeom prst="rect">
            <a:avLst/>
          </a:prstGeom>
        </p:spPr>
        <p:txBody>
          <a:bodyPr/>
          <a:lst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ltLang="de-DE" sz="4000" dirty="0"/>
              <a:t>Hiermit erkläre ich, dass zu den Inhalten der Veranstaltung</a:t>
            </a:r>
          </a:p>
        </p:txBody>
      </p:sp>
      <p:sp>
        <p:nvSpPr>
          <p:cNvPr id="10" name="Rectangle 1">
            <a:extLst>
              <a:ext uri="{FF2B5EF4-FFF2-40B4-BE49-F238E27FC236}">
                <a16:creationId xmlns:a16="http://schemas.microsoft.com/office/drawing/2014/main" id="{D0D3790E-2E5A-452A-AE47-6D984CE08176}"/>
              </a:ext>
            </a:extLst>
          </p:cNvPr>
          <p:cNvSpPr>
            <a:spLocks noChangeArrowheads="1"/>
          </p:cNvSpPr>
          <p:nvPr/>
        </p:nvSpPr>
        <p:spPr bwMode="auto">
          <a:xfrm>
            <a:off x="5638800" y="4082177"/>
            <a:ext cx="777716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de-DE" altLang="de-DE" dirty="0">
                <a:latin typeface="Profile-Regular" pitchFamily="2" charset="0"/>
                <a:ea typeface="Calibri" panose="020F0502020204030204" pitchFamily="34" charset="0"/>
                <a:cs typeface="Times New Roman" panose="02020603050405020304" pitchFamily="18" charset="0"/>
              </a:rPr>
              <a:t>kein Interessenkonflikt vorliegt.</a:t>
            </a:r>
            <a:endParaRPr lang="de-DE" altLang="de-DE" dirty="0">
              <a:latin typeface="Arial" panose="020B0604020202020204" pitchFamily="34" charset="0"/>
              <a:ea typeface="Calibri" panose="020F0502020204030204" pitchFamily="34" charset="0"/>
            </a:endParaRPr>
          </a:p>
          <a:p>
            <a:pPr>
              <a:lnSpc>
                <a:spcPct val="150000"/>
              </a:lnSpc>
              <a:spcBef>
                <a:spcPct val="0"/>
              </a:spcBef>
              <a:buFontTx/>
              <a:buNone/>
            </a:pPr>
            <a:r>
              <a:rPr lang="de-DE" altLang="de-DE" dirty="0">
                <a:latin typeface="Profile-Regular" pitchFamily="2" charset="0"/>
                <a:ea typeface="Calibri" panose="020F0502020204030204" pitchFamily="34" charset="0"/>
                <a:cs typeface="Times New Roman" panose="02020603050405020304" pitchFamily="18" charset="0"/>
              </a:rPr>
              <a:t>ein materieller Interessenkonflikt vorliegt. </a:t>
            </a:r>
            <a:endParaRPr lang="de-DE" altLang="de-DE" dirty="0">
              <a:latin typeface="Arial" panose="020B0604020202020204" pitchFamily="34" charset="0"/>
            </a:endParaRPr>
          </a:p>
          <a:p>
            <a:pPr>
              <a:lnSpc>
                <a:spcPct val="150000"/>
              </a:lnSpc>
              <a:spcBef>
                <a:spcPct val="0"/>
              </a:spcBef>
              <a:buFontTx/>
              <a:buNone/>
            </a:pPr>
            <a:r>
              <a:rPr lang="de-DE" altLang="de-DE" dirty="0">
                <a:latin typeface="Profile-Regular" pitchFamily="2" charset="0"/>
                <a:ea typeface="Calibri" panose="020F0502020204030204" pitchFamily="34" charset="0"/>
                <a:cs typeface="Calibri" panose="020F0502020204030204" pitchFamily="34" charset="0"/>
              </a:rPr>
              <a:t>ein immaterieller Interessenkonflikt vorliegt.</a:t>
            </a:r>
            <a:endParaRPr lang="de-DE" altLang="de-DE" dirty="0">
              <a:latin typeface="Arial" panose="020B0604020202020204" pitchFamily="34" charset="0"/>
            </a:endParaRPr>
          </a:p>
          <a:p>
            <a:pPr>
              <a:spcBef>
                <a:spcPct val="0"/>
              </a:spcBef>
              <a:buFontTx/>
              <a:buNone/>
            </a:pPr>
            <a:endParaRPr lang="de-DE" altLang="de-DE" sz="1800" dirty="0">
              <a:latin typeface="Arial" panose="020B0604020202020204" pitchFamily="34" charset="0"/>
            </a:endParaRPr>
          </a:p>
        </p:txBody>
      </p:sp>
      <p:sp>
        <p:nvSpPr>
          <p:cNvPr id="13" name="Textfeld 7">
            <a:extLst>
              <a:ext uri="{FF2B5EF4-FFF2-40B4-BE49-F238E27FC236}">
                <a16:creationId xmlns:a16="http://schemas.microsoft.com/office/drawing/2014/main" id="{FD43FDCF-AACE-4932-AFB4-00DCAAD38664}"/>
              </a:ext>
            </a:extLst>
          </p:cNvPr>
          <p:cNvSpPr txBox="1">
            <a:spLocks noChangeAspect="1"/>
          </p:cNvSpPr>
          <p:nvPr/>
        </p:nvSpPr>
        <p:spPr bwMode="auto">
          <a:xfrm>
            <a:off x="4895453" y="4398963"/>
            <a:ext cx="287338"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800" b="1" dirty="0"/>
              <a:t>X</a:t>
            </a:r>
          </a:p>
        </p:txBody>
      </p:sp>
      <p:sp>
        <p:nvSpPr>
          <p:cNvPr id="16" name="Textfeld 7">
            <a:extLst>
              <a:ext uri="{FF2B5EF4-FFF2-40B4-BE49-F238E27FC236}">
                <a16:creationId xmlns:a16="http://schemas.microsoft.com/office/drawing/2014/main" id="{B8594A51-315B-4653-9CEC-EE2E6926D749}"/>
              </a:ext>
            </a:extLst>
          </p:cNvPr>
          <p:cNvSpPr txBox="1">
            <a:spLocks noChangeAspect="1"/>
          </p:cNvSpPr>
          <p:nvPr/>
        </p:nvSpPr>
        <p:spPr bwMode="auto">
          <a:xfrm>
            <a:off x="4908153" y="5143500"/>
            <a:ext cx="287338"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de-DE" altLang="de-DE" sz="1800" b="1" dirty="0"/>
          </a:p>
        </p:txBody>
      </p:sp>
      <p:sp>
        <p:nvSpPr>
          <p:cNvPr id="17" name="Textfeld 7">
            <a:extLst>
              <a:ext uri="{FF2B5EF4-FFF2-40B4-BE49-F238E27FC236}">
                <a16:creationId xmlns:a16="http://schemas.microsoft.com/office/drawing/2014/main" id="{41E36288-3060-413F-A711-2D67D4F42245}"/>
              </a:ext>
            </a:extLst>
          </p:cNvPr>
          <p:cNvSpPr txBox="1">
            <a:spLocks noChangeAspect="1"/>
          </p:cNvSpPr>
          <p:nvPr/>
        </p:nvSpPr>
        <p:spPr bwMode="auto">
          <a:xfrm>
            <a:off x="4908153" y="5922963"/>
            <a:ext cx="287338"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de-DE" altLang="de-DE" sz="1800" b="1" dirty="0"/>
          </a:p>
        </p:txBody>
      </p:sp>
      <p:sp>
        <p:nvSpPr>
          <p:cNvPr id="18" name="Untertitel 2">
            <a:extLst>
              <a:ext uri="{FF2B5EF4-FFF2-40B4-BE49-F238E27FC236}">
                <a16:creationId xmlns:a16="http://schemas.microsoft.com/office/drawing/2014/main" id="{085A29AE-2C54-4D75-BC66-920DCA1822A7}"/>
              </a:ext>
            </a:extLst>
          </p:cNvPr>
          <p:cNvSpPr txBox="1">
            <a:spLocks/>
          </p:cNvSpPr>
          <p:nvPr/>
        </p:nvSpPr>
        <p:spPr>
          <a:xfrm>
            <a:off x="2362200" y="7423150"/>
            <a:ext cx="8064500" cy="13938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de-DE" sz="2000" dirty="0">
                <a:solidFill>
                  <a:schemeClr val="tx1">
                    <a:tint val="75000"/>
                  </a:schemeClr>
                </a:solidFill>
              </a:rPr>
              <a:t>Hinweis:</a:t>
            </a:r>
            <a:br>
              <a:rPr lang="de-DE" sz="2000" dirty="0">
                <a:solidFill>
                  <a:schemeClr val="tx1">
                    <a:tint val="75000"/>
                  </a:schemeClr>
                </a:solidFill>
              </a:rPr>
            </a:br>
            <a:r>
              <a:rPr lang="de-DE" sz="2000" dirty="0">
                <a:solidFill>
                  <a:schemeClr val="tx1">
                    <a:tint val="75000"/>
                  </a:schemeClr>
                </a:solidFill>
              </a:rPr>
              <a:t>Gekreuzte Kästchen bzw. nicht gekreuzte Kästchen sind entsprechend der Angabe eines Interessenkonflikt zu verschieben. </a:t>
            </a:r>
          </a:p>
          <a:p>
            <a:pPr marL="0" indent="0" fontAlgn="auto">
              <a:spcAft>
                <a:spcPts val="0"/>
              </a:spcAft>
              <a:buFont typeface="Arial" panose="020B0604020202020204" pitchFamily="34" charset="0"/>
              <a:buNone/>
              <a:defRPr/>
            </a:pPr>
            <a:r>
              <a:rPr lang="de-DE" sz="2000" dirty="0">
                <a:solidFill>
                  <a:schemeClr val="tx1">
                    <a:tint val="75000"/>
                  </a:schemeClr>
                </a:solidFill>
              </a:rPr>
              <a:t>Liegt ein Interessenkonflikt vor, ist der Referent angehalten, dem Auditorium die Art des Interessenkonflikts zu erörtern. </a:t>
            </a:r>
            <a:endParaRPr lang="de-DE" sz="2800" dirty="0"/>
          </a:p>
        </p:txBody>
      </p:sp>
    </p:spTree>
    <p:extLst>
      <p:ext uri="{BB962C8B-B14F-4D97-AF65-F5344CB8AC3E}">
        <p14:creationId xmlns:p14="http://schemas.microsoft.com/office/powerpoint/2010/main" val="227824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99D037-A4C3-4CAD-A151-49E3D1022A65}"/>
              </a:ext>
            </a:extLst>
          </p:cNvPr>
          <p:cNvSpPr>
            <a:spLocks noGrp="1"/>
          </p:cNvSpPr>
          <p:nvPr>
            <p:ph type="sldNum" sz="quarter" idx="4294967295"/>
          </p:nvPr>
        </p:nvSpPr>
        <p:spPr>
          <a:xfrm>
            <a:off x="16154400" y="9236075"/>
            <a:ext cx="2133600" cy="776288"/>
          </a:xfrm>
        </p:spPr>
        <p:txBody>
          <a:bodyPr/>
          <a:lstStyle/>
          <a:p>
            <a:fld id="{B6F15528-21DE-4FAA-801E-634DDDAF4B2B}" type="slidenum">
              <a:rPr lang="en-US" smtClean="0"/>
              <a:pPr/>
              <a:t>7</a:t>
            </a:fld>
            <a:endParaRPr lang="en-US" dirty="0"/>
          </a:p>
        </p:txBody>
      </p:sp>
      <p:sp>
        <p:nvSpPr>
          <p:cNvPr id="12" name="Inhaltsplatzhalter 2">
            <a:extLst>
              <a:ext uri="{FF2B5EF4-FFF2-40B4-BE49-F238E27FC236}">
                <a16:creationId xmlns:a16="http://schemas.microsoft.com/office/drawing/2014/main" id="{AE595E92-D038-43E2-963A-DBDD5E3352E6}"/>
              </a:ext>
            </a:extLst>
          </p:cNvPr>
          <p:cNvSpPr txBox="1">
            <a:spLocks/>
          </p:cNvSpPr>
          <p:nvPr/>
        </p:nvSpPr>
        <p:spPr>
          <a:xfrm>
            <a:off x="457200" y="2400300"/>
            <a:ext cx="17602200" cy="8496300"/>
          </a:xfrm>
          <a:prstGeom prst="rect">
            <a:avLst/>
          </a:prstGeom>
        </p:spPr>
        <p:txBody>
          <a:bodyPr rtlCol="0">
            <a:normAutofit/>
          </a:bodyPr>
          <a:lst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e-DE" dirty="0"/>
              <a:t>Ein </a:t>
            </a:r>
            <a:r>
              <a:rPr lang="de-DE" b="1" dirty="0"/>
              <a:t>Interessenkonflikt</a:t>
            </a:r>
            <a:r>
              <a:rPr lang="de-DE" dirty="0"/>
              <a:t> besteht, wenn der Referent materielle oder persönliche Beziehungen hat, die geeignet sind, die Inhalte der Veranstaltung zu beeinflussen. </a:t>
            </a:r>
          </a:p>
          <a:p>
            <a:pPr>
              <a:defRPr/>
            </a:pPr>
            <a:r>
              <a:rPr lang="de-DE" b="1" i="1" dirty="0"/>
              <a:t>Materielle </a:t>
            </a:r>
            <a:r>
              <a:rPr lang="de-DE" b="1" dirty="0"/>
              <a:t>Interessenkonflikte </a:t>
            </a:r>
            <a:r>
              <a:rPr lang="de-DE" dirty="0"/>
              <a:t>können z.B. finanzielle Verbindungen zu Unternehmen sein, deren Produkte in der Veranstaltung unmittelbar oder mittelbar berührt sind. Unter finanziellen Verbindungen sind bspw. Beschäftigungsverhältnisse, Beratungstätigkeiten, Aktienbesitz, Honorare für Vorträge, Reisekostenübernahmen, Studienunterstützungen oder andere Drittmittel zu verstehen. </a:t>
            </a:r>
          </a:p>
          <a:p>
            <a:pPr>
              <a:defRPr/>
            </a:pPr>
            <a:r>
              <a:rPr lang="de-DE" b="1" i="1" dirty="0"/>
              <a:t>Nichtmaterielle </a:t>
            </a:r>
            <a:r>
              <a:rPr lang="de-DE" b="1" dirty="0"/>
              <a:t>Interessenkonflikte </a:t>
            </a:r>
            <a:r>
              <a:rPr lang="de-DE" dirty="0"/>
              <a:t>liegen z.B. dann vor, wenn enge persönliche Verbindungen zu jemandem bestehen, dessen wirtschaftliche oder ideelle Belange durch die Veranstaltung berührt werden (Partnerschaft, familiäre Beziehungen etc.).</a:t>
            </a:r>
          </a:p>
          <a:p>
            <a:pPr>
              <a:defRPr/>
            </a:pPr>
            <a:endParaRPr lang="de-DE" dirty="0"/>
          </a:p>
        </p:txBody>
      </p:sp>
      <p:sp>
        <p:nvSpPr>
          <p:cNvPr id="14" name="Titel 1">
            <a:extLst>
              <a:ext uri="{FF2B5EF4-FFF2-40B4-BE49-F238E27FC236}">
                <a16:creationId xmlns:a16="http://schemas.microsoft.com/office/drawing/2014/main" id="{B73612F6-323D-4CB0-8154-C7CA177481ED}"/>
              </a:ext>
            </a:extLst>
          </p:cNvPr>
          <p:cNvSpPr txBox="1">
            <a:spLocks/>
          </p:cNvSpPr>
          <p:nvPr/>
        </p:nvSpPr>
        <p:spPr>
          <a:xfrm>
            <a:off x="609600" y="387350"/>
            <a:ext cx="17068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500" b="1" kern="1200">
                <a:solidFill>
                  <a:schemeClr val="tx1"/>
                </a:solidFill>
                <a:latin typeface="+mn-lt"/>
                <a:ea typeface="+mj-ea"/>
                <a:cs typeface="+mj-cs"/>
              </a:defRPr>
            </a:lvl1pPr>
          </a:lstStyle>
          <a:p>
            <a:r>
              <a:rPr lang="de-DE" dirty="0"/>
              <a:t>Erläuterung zu Interessenkonflikten </a:t>
            </a:r>
          </a:p>
        </p:txBody>
      </p:sp>
    </p:spTree>
    <p:extLst>
      <p:ext uri="{BB962C8B-B14F-4D97-AF65-F5344CB8AC3E}">
        <p14:creationId xmlns:p14="http://schemas.microsoft.com/office/powerpoint/2010/main" val="126290705"/>
      </p:ext>
    </p:extLst>
  </p:cSld>
  <p:clrMapOvr>
    <a:masterClrMapping/>
  </p:clrMapOvr>
</p:sld>
</file>

<file path=ppt/theme/theme1.xml><?xml version="1.0" encoding="utf-8"?>
<a:theme xmlns:a="http://schemas.openxmlformats.org/drawingml/2006/main" name="Office Theme">
  <a:themeElements>
    <a:clrScheme name="AGCPC">
      <a:dk1>
        <a:sysClr val="windowText" lastClr="000000"/>
      </a:dk1>
      <a:lt1>
        <a:sysClr val="window" lastClr="FFFFFF"/>
      </a:lt1>
      <a:dk2>
        <a:srgbClr val="1C76B8"/>
      </a:dk2>
      <a:lt2>
        <a:srgbClr val="EEECE1"/>
      </a:lt2>
      <a:accent1>
        <a:srgbClr val="5F8EC5"/>
      </a:accent1>
      <a:accent2>
        <a:srgbClr val="00364E"/>
      </a:accent2>
      <a:accent3>
        <a:srgbClr val="EA6F08"/>
      </a:accent3>
      <a:accent4>
        <a:srgbClr val="FAB32E"/>
      </a:accent4>
      <a:accent5>
        <a:srgbClr val="4BACC6"/>
      </a:accent5>
      <a:accent6>
        <a:srgbClr val="F79646"/>
      </a:accent6>
      <a:hlink>
        <a:srgbClr val="0000FF"/>
      </a:hlink>
      <a:folHlink>
        <a:srgbClr val="800080"/>
      </a:folHlink>
    </a:clrScheme>
    <a:fontScheme name="Benutzerdefiniert 1">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F6ADE64A89A45AFCCA28163FABACB" ma:contentTypeVersion="7" ma:contentTypeDescription="Create a new document." ma:contentTypeScope="" ma:versionID="794afe01006a302c2ab7c4c14d02c10b">
  <xsd:schema xmlns:xsd="http://www.w3.org/2001/XMLSchema" xmlns:xs="http://www.w3.org/2001/XMLSchema" xmlns:p="http://schemas.microsoft.com/office/2006/metadata/properties" xmlns:ns2="513f0d43-9482-45c8-977e-fb49e59373d9" targetNamespace="http://schemas.microsoft.com/office/2006/metadata/properties" ma:root="true" ma:fieldsID="e6b59ea1d4baf68dc66bd6965a616c17" ns2:_="">
    <xsd:import namespace="513f0d43-9482-45c8-977e-fb49e59373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f0d43-9482-45c8-977e-fb49e5937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570A48-E335-4244-90C0-39A319150E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f0d43-9482-45c8-977e-fb49e5937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A96EC-F7A2-4FBE-9168-74B6140B90E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042CCA-0F91-4404-BF59-F8DCC99464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569</Words>
  <Application>Microsoft Office PowerPoint</Application>
  <PresentationFormat>Custom</PresentationFormat>
  <Paragraphs>32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Helvetica Neue</vt:lpstr>
      <vt:lpstr>Helvetica Light</vt:lpstr>
      <vt:lpstr>Profile-Regular</vt:lpstr>
      <vt:lpstr>Calibri Light</vt:lpstr>
      <vt:lpstr>Calibri</vt:lpstr>
      <vt:lpstr>Arial</vt:lpstr>
      <vt:lpstr>Office Theme</vt:lpstr>
      <vt:lpstr>PowerPoint Presentation</vt:lpstr>
      <vt:lpstr>Hier steht ein Titel</vt:lpstr>
      <vt:lpstr>Hier steht ein Titel</vt:lpstr>
      <vt:lpstr>Erklärung zu Interessen- konflikten</vt:lpstr>
      <vt:lpstr>Lorem ipsum dolor sit amet, </vt:lpstr>
      <vt:lpstr>Erklärung zu Interessenkonflikten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AGCPC_PPT</dc:title>
  <dc:creator>Lisa Ziehm</dc:creator>
  <cp:lastModifiedBy>Vivien Endrikat</cp:lastModifiedBy>
  <cp:revision>18</cp:revision>
  <dcterms:created xsi:type="dcterms:W3CDTF">2006-08-16T00:00:00Z</dcterms:created>
  <dcterms:modified xsi:type="dcterms:W3CDTF">2021-07-14T14:00:55Z</dcterms:modified>
  <dc:identifier>DAEj__5qSzY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0x010100258F6ADE64A89A45AFCCA28163FABACB</vt:lpwstr>
  </property>
</Properties>
</file>